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Tahoma" panose="020B0604030504040204" pitchFamily="34" charset="0"/>
      <p:regular r:id="rId23"/>
      <p:bold r:id="rId24"/>
    </p:embeddedFon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298" y="9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Law"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Legal_profess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7"/>
        <p:cNvGrpSpPr/>
        <p:nvPr/>
      </p:nvGrpSpPr>
      <p:grpSpPr>
        <a:xfrm>
          <a:off x="0" y="0"/>
          <a:ext cx="0" cy="0"/>
          <a:chOff x="0" y="0"/>
          <a:chExt cx="0" cy="0"/>
        </a:xfrm>
      </p:grpSpPr>
      <p:sp>
        <p:nvSpPr>
          <p:cNvPr id="2748" name="Google Shape;2748;g2b250323e14_0_17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9" name="Google Shape;2749;g2b250323e14_0_17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0"/>
        <p:cNvGrpSpPr/>
        <p:nvPr/>
      </p:nvGrpSpPr>
      <p:grpSpPr>
        <a:xfrm>
          <a:off x="0" y="0"/>
          <a:ext cx="0" cy="0"/>
          <a:chOff x="0" y="0"/>
          <a:chExt cx="0" cy="0"/>
        </a:xfrm>
      </p:grpSpPr>
      <p:sp>
        <p:nvSpPr>
          <p:cNvPr id="2871" name="Google Shape;2871;g2b2d15571d5_0_4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2" name="Google Shape;2872;g2b2d15571d5_0_47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000" b="1">
                <a:solidFill>
                  <a:schemeClr val="dk1"/>
                </a:solidFill>
                <a:latin typeface="Tahoma"/>
                <a:ea typeface="Tahoma"/>
                <a:cs typeface="Tahoma"/>
                <a:sym typeface="Tahoma"/>
              </a:rPr>
              <a:t>Differenza tra AI e AI gen.</a:t>
            </a:r>
            <a:endParaRPr sz="1000" b="1">
              <a:solidFill>
                <a:schemeClr val="dk1"/>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r>
              <a:rPr lang="it" sz="1000" b="1">
                <a:solidFill>
                  <a:schemeClr val="dk1"/>
                </a:solidFill>
                <a:latin typeface="Tahoma"/>
                <a:ea typeface="Tahoma"/>
                <a:cs typeface="Tahoma"/>
                <a:sym typeface="Tahoma"/>
              </a:rPr>
              <a:t>Impatto sul lavoro non solo per i lavori a basso valore aggiunto ma anche per i professionals che possono adesso beneficiare di automatismi a valore aggiunto prima impensabili.</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it"/>
              <a:t>The economic potential of generative AI</a:t>
            </a:r>
            <a:endParaRPr/>
          </a:p>
          <a:p>
            <a:pPr marL="0" lvl="0" indent="0" algn="l" rtl="0">
              <a:lnSpc>
                <a:spcPct val="100000"/>
              </a:lnSpc>
              <a:spcBef>
                <a:spcPts val="0"/>
              </a:spcBef>
              <a:spcAft>
                <a:spcPts val="0"/>
              </a:spcAft>
              <a:buClr>
                <a:schemeClr val="dk1"/>
              </a:buClr>
              <a:buSzPts val="1100"/>
              <a:buFont typeface="Arial"/>
              <a:buNone/>
            </a:pPr>
            <a:r>
              <a:rPr lang="it"/>
              <a:t>The next productivity frontier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g2b2d15571d5_0_4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1" name="Google Shape;2891;g2b2d15571d5_0_4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educational attainment = conseguimento scolastico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g2b250323e14_0_10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3" name="Google Shape;2903;g2b250323e14_0_10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2b2d15571d5_0_4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3" name="Google Shape;2913;g2b2d15571d5_0_47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it"/>
              <a:t>Gartner for Finance</a:t>
            </a:r>
            <a:endParaRPr/>
          </a:p>
          <a:p>
            <a:pPr marL="0" lvl="0" indent="0" algn="l" rtl="0">
              <a:lnSpc>
                <a:spcPct val="100000"/>
              </a:lnSpc>
              <a:spcBef>
                <a:spcPts val="0"/>
              </a:spcBef>
              <a:spcAft>
                <a:spcPts val="0"/>
              </a:spcAft>
              <a:buClr>
                <a:schemeClr val="dk1"/>
              </a:buClr>
              <a:buSzPts val="1100"/>
              <a:buFont typeface="Arial"/>
              <a:buNone/>
            </a:pPr>
            <a:r>
              <a:rPr lang="it"/>
              <a:t>Identify and attract the next generation of finance talent.</a:t>
            </a:r>
            <a:endParaRPr/>
          </a:p>
          <a:p>
            <a:pPr marL="0" lvl="0" indent="0" algn="l" rtl="0">
              <a:lnSpc>
                <a:spcPct val="100000"/>
              </a:lnSpc>
              <a:spcBef>
                <a:spcPts val="0"/>
              </a:spcBef>
              <a:spcAft>
                <a:spcPts val="0"/>
              </a:spcAft>
              <a:buClr>
                <a:schemeClr val="dk1"/>
              </a:buClr>
              <a:buSzPts val="1100"/>
              <a:buFont typeface="Arial"/>
              <a:buNone/>
            </a:pPr>
            <a:r>
              <a:rPr lang="it"/>
              <a:t>The AI Talent Guide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g2b2d15571d5_0_4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5" name="Google Shape;2925;g2b2d15571d5_0_47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g2b250323e14_0_15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9" name="Google Shape;2939;g2b250323e14_0_15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g2b344f6cdc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1" name="Google Shape;2951;g2b344f6cdc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8"/>
        <p:cNvGrpSpPr/>
        <p:nvPr/>
      </p:nvGrpSpPr>
      <p:grpSpPr>
        <a:xfrm>
          <a:off x="0" y="0"/>
          <a:ext cx="0" cy="0"/>
          <a:chOff x="0" y="0"/>
          <a:chExt cx="0" cy="0"/>
        </a:xfrm>
      </p:grpSpPr>
      <p:sp>
        <p:nvSpPr>
          <p:cNvPr id="2959" name="Google Shape;2959;g2b250323e14_0_15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
              <a:t>Advisory Services…. vedi note</a:t>
            </a:r>
            <a:endParaRPr/>
          </a:p>
        </p:txBody>
      </p:sp>
      <p:sp>
        <p:nvSpPr>
          <p:cNvPr id="2960" name="Google Shape;2960;g2b250323e14_0_15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8"/>
        <p:cNvGrpSpPr/>
        <p:nvPr/>
      </p:nvGrpSpPr>
      <p:grpSpPr>
        <a:xfrm>
          <a:off x="0" y="0"/>
          <a:ext cx="0" cy="0"/>
          <a:chOff x="0" y="0"/>
          <a:chExt cx="0" cy="0"/>
        </a:xfrm>
      </p:grpSpPr>
      <p:sp>
        <p:nvSpPr>
          <p:cNvPr id="2989" name="Google Shape;2989;g2b250323e14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0" name="Google Shape;2990;g2b250323e14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New Purpose</a:t>
            </a:r>
            <a:endParaRPr/>
          </a:p>
          <a:p>
            <a:pPr marL="0" lvl="0" indent="0" algn="l" rtl="0">
              <a:spcBef>
                <a:spcPts val="0"/>
              </a:spcBef>
              <a:spcAft>
                <a:spcPts val="0"/>
              </a:spcAft>
              <a:buNone/>
            </a:pPr>
            <a:r>
              <a:rPr lang="it"/>
              <a:t>New Technolgies</a:t>
            </a:r>
            <a:endParaRPr/>
          </a:p>
          <a:p>
            <a:pPr marL="0" lvl="0" indent="0" algn="l" rtl="0">
              <a:spcBef>
                <a:spcPts val="0"/>
              </a:spcBef>
              <a:spcAft>
                <a:spcPts val="0"/>
              </a:spcAft>
              <a:buNone/>
            </a:pPr>
            <a:r>
              <a:rPr lang="it"/>
              <a:t>New Talent Experience for employee and new hiring</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2"/>
        <p:cNvGrpSpPr/>
        <p:nvPr/>
      </p:nvGrpSpPr>
      <p:grpSpPr>
        <a:xfrm>
          <a:off x="0" y="0"/>
          <a:ext cx="0" cy="0"/>
          <a:chOff x="0" y="0"/>
          <a:chExt cx="0" cy="0"/>
        </a:xfrm>
      </p:grpSpPr>
      <p:sp>
        <p:nvSpPr>
          <p:cNvPr id="3003" name="Google Shape;3003;g2b250323e14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4" name="Google Shape;3004;g2b250323e14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g2b344f6cdc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7" name="Google Shape;2757;g2b344f6cdc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2b344f6cdc1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9" name="Google Shape;3009;g2b344f6cdc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g2b31ccaf7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6" name="Google Shape;2766;g2b31ccaf7c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
              <a:t>cambio tecnologici, cambio generazionali, cambi ambientali (nuovo purpose, più legato al benessere, alla sostenibilità e alla crescita personale, non solo ai soldi)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Google Shape;2797;g2b31ccaf7c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8" name="Google Shape;2798;g2b31ccaf7cf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
              <a:t>cambio tecnologici, cambio generazionali, cambi ambientali (nuovo purpose, più legato al benessere, alla sostenibilità e alla crescita personale, non solo ai soldi)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2b31ccaf7cf_0_8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0" name="Google Shape;2830;g2b31ccaf7cf_0_8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2b31ccaf7c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2b31ccaf7c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600" b="1">
                <a:solidFill>
                  <a:schemeClr val="dk1"/>
                </a:solidFill>
                <a:latin typeface="Tahoma"/>
                <a:ea typeface="Tahoma"/>
                <a:cs typeface="Tahoma"/>
                <a:sym typeface="Tahoma"/>
              </a:rPr>
              <a:t>1997: IBM’s Deep Blue</a:t>
            </a:r>
            <a:r>
              <a:rPr lang="it" sz="1400">
                <a:solidFill>
                  <a:schemeClr val="dk1"/>
                </a:solidFill>
                <a:latin typeface="Tahoma"/>
                <a:ea typeface="Tahoma"/>
                <a:cs typeface="Tahoma"/>
                <a:sym typeface="Tahoma"/>
              </a:rPr>
              <a:t> : beats the world chess champion Garry Casparov</a:t>
            </a:r>
            <a:endParaRPr sz="1400">
              <a:solidFill>
                <a:schemeClr val="dk1"/>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r>
              <a:rPr lang="it" sz="1600" b="1">
                <a:solidFill>
                  <a:schemeClr val="dk1"/>
                </a:solidFill>
                <a:latin typeface="Tahoma"/>
                <a:ea typeface="Tahoma"/>
                <a:cs typeface="Tahoma"/>
                <a:sym typeface="Tahoma"/>
              </a:rPr>
              <a:t>2016: Google DeepMind :</a:t>
            </a:r>
            <a:r>
              <a:rPr lang="it" sz="1400">
                <a:solidFill>
                  <a:schemeClr val="dk1"/>
                </a:solidFill>
                <a:latin typeface="Tahoma"/>
                <a:ea typeface="Tahoma"/>
                <a:cs typeface="Tahoma"/>
                <a:sym typeface="Tahoma"/>
              </a:rPr>
              <a:t>beats the world GO champion Lee Sedol </a:t>
            </a:r>
            <a:r>
              <a:rPr lang="it">
                <a:solidFill>
                  <a:schemeClr val="dk1"/>
                </a:solidFill>
                <a:latin typeface="Tahoma"/>
                <a:ea typeface="Tahoma"/>
                <a:cs typeface="Tahoma"/>
                <a:sym typeface="Tahoma"/>
              </a:rPr>
              <a:t>(in 2017 vs. Ke Jie)</a:t>
            </a:r>
            <a:endParaRPr>
              <a:solidFill>
                <a:schemeClr val="dk1"/>
              </a:solidFill>
              <a:latin typeface="Tahoma"/>
              <a:ea typeface="Tahoma"/>
              <a:cs typeface="Tahoma"/>
              <a:sym typeface="Tahoma"/>
            </a:endParaRPr>
          </a:p>
          <a:p>
            <a:pPr marL="0" lvl="0" indent="0" algn="l" rtl="0">
              <a:spcBef>
                <a:spcPts val="0"/>
              </a:spcBef>
              <a:spcAft>
                <a:spcPts val="0"/>
              </a:spcAft>
              <a:buNone/>
            </a:pPr>
            <a:endParaRPr sz="1400">
              <a:solidFill>
                <a:schemeClr val="dk1"/>
              </a:solidFill>
              <a:latin typeface="Tahoma"/>
              <a:ea typeface="Tahoma"/>
              <a:cs typeface="Tahoma"/>
              <a:sym typeface="Tahoma"/>
            </a:endParaRPr>
          </a:p>
          <a:p>
            <a:pPr marL="0" lvl="0" indent="0" algn="l" rtl="0">
              <a:spcBef>
                <a:spcPts val="0"/>
              </a:spcBef>
              <a:spcAft>
                <a:spcPts val="0"/>
              </a:spcAft>
              <a:buNone/>
            </a:pPr>
            <a:r>
              <a:rPr lang="it">
                <a:solidFill>
                  <a:schemeClr val="dk1"/>
                </a:solidFill>
              </a:rPr>
              <a:t>(sintesi slide successiva) Tema etico + capacità espanse ai ruoli da colletti bianchi, non più basata su una serie di intenti e di training massivo dell’AI ma un concetto di UNSUPERVISED learning in grado di generare NUOVI contenuti basati sul dato e non su regole/intenti predefeniti</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0"/>
        <p:cNvGrpSpPr/>
        <p:nvPr/>
      </p:nvGrpSpPr>
      <p:grpSpPr>
        <a:xfrm>
          <a:off x="0" y="0"/>
          <a:ext cx="0" cy="0"/>
          <a:chOff x="0" y="0"/>
          <a:chExt cx="0" cy="0"/>
        </a:xfrm>
      </p:grpSpPr>
      <p:sp>
        <p:nvSpPr>
          <p:cNvPr id="2841" name="Google Shape;2841;g2b31ccaf7c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2" name="Google Shape;2842;g2b31ccaf7c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050">
                <a:solidFill>
                  <a:srgbClr val="4D5156"/>
                </a:solidFill>
                <a:highlight>
                  <a:srgbClr val="FFFFFF"/>
                </a:highlight>
              </a:rPr>
              <a:t>Lo </a:t>
            </a:r>
            <a:r>
              <a:rPr lang="it" sz="1050" b="1">
                <a:solidFill>
                  <a:srgbClr val="5F6368"/>
                </a:solidFill>
                <a:highlight>
                  <a:srgbClr val="FFFFFF"/>
                </a:highlight>
              </a:rPr>
              <a:t>SAT</a:t>
            </a:r>
            <a:r>
              <a:rPr lang="it" sz="1050">
                <a:solidFill>
                  <a:srgbClr val="4D5156"/>
                </a:solidFill>
                <a:highlight>
                  <a:srgbClr val="FFFFFF"/>
                </a:highlight>
              </a:rPr>
              <a:t> - Scholastic Assessment </a:t>
            </a:r>
            <a:r>
              <a:rPr lang="it" sz="1050" b="1">
                <a:solidFill>
                  <a:srgbClr val="5F6368"/>
                </a:solidFill>
                <a:highlight>
                  <a:srgbClr val="FFFFFF"/>
                </a:highlight>
              </a:rPr>
              <a:t>Test - </a:t>
            </a:r>
            <a:r>
              <a:rPr lang="it" sz="1050">
                <a:solidFill>
                  <a:srgbClr val="4D5156"/>
                </a:solidFill>
                <a:highlight>
                  <a:srgbClr val="FFFFFF"/>
                </a:highlight>
              </a:rPr>
              <a:t>consiste principalmente di tre sezioni: Critical Reading, Mathematics e Writing (rispettivamente lettura critica, matematica e scrittura). </a:t>
            </a:r>
            <a:endParaRPr sz="1500" i="1">
              <a:solidFill>
                <a:srgbClr val="242424"/>
              </a:solidFill>
              <a:highlight>
                <a:srgbClr val="FFFFFF"/>
              </a:highlight>
              <a:latin typeface="Georgia"/>
              <a:ea typeface="Georgia"/>
              <a:cs typeface="Georgia"/>
              <a:sym typeface="Georgia"/>
            </a:endParaRPr>
          </a:p>
          <a:p>
            <a:pPr marL="0" lvl="0" indent="0" algn="l" rtl="0">
              <a:spcBef>
                <a:spcPts val="0"/>
              </a:spcBef>
              <a:spcAft>
                <a:spcPts val="0"/>
              </a:spcAft>
              <a:buNone/>
            </a:pPr>
            <a:r>
              <a:rPr lang="it" sz="1050">
                <a:solidFill>
                  <a:srgbClr val="202122"/>
                </a:solidFill>
                <a:highlight>
                  <a:srgbClr val="FFFFFF"/>
                </a:highlight>
              </a:rPr>
              <a:t>In </a:t>
            </a:r>
            <a:r>
              <a:rPr lang="it" sz="1050">
                <a:solidFill>
                  <a:srgbClr val="3366CC"/>
                </a:solidFill>
                <a:highlight>
                  <a:srgbClr val="FFFFFF"/>
                </a:highlight>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law</a:t>
            </a:r>
            <a:r>
              <a:rPr lang="it" sz="1050">
                <a:solidFill>
                  <a:srgbClr val="202122"/>
                </a:solidFill>
                <a:highlight>
                  <a:srgbClr val="FFFFFF"/>
                </a:highlight>
              </a:rPr>
              <a:t>, the </a:t>
            </a:r>
            <a:r>
              <a:rPr lang="it" sz="1050" b="1">
                <a:solidFill>
                  <a:srgbClr val="202122"/>
                </a:solidFill>
                <a:highlight>
                  <a:srgbClr val="FFFFFF"/>
                </a:highlight>
              </a:rPr>
              <a:t>bar</a:t>
            </a:r>
            <a:r>
              <a:rPr lang="it" sz="1050">
                <a:solidFill>
                  <a:srgbClr val="202122"/>
                </a:solidFill>
                <a:highlight>
                  <a:srgbClr val="FFFFFF"/>
                </a:highlight>
              </a:rPr>
              <a:t> is the </a:t>
            </a:r>
            <a:r>
              <a:rPr lang="it" sz="1050">
                <a:solidFill>
                  <a:srgbClr val="3366CC"/>
                </a:solidFill>
                <a:highlight>
                  <a:srgbClr val="FFFFFF"/>
                </a:highlight>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legal profession</a:t>
            </a:r>
            <a:r>
              <a:rPr lang="it" sz="1050">
                <a:solidFill>
                  <a:srgbClr val="202122"/>
                </a:solidFill>
                <a:highlight>
                  <a:srgbClr val="FFFFFF"/>
                </a:highlight>
              </a:rPr>
              <a:t> as an institution</a:t>
            </a:r>
            <a:endParaRPr/>
          </a:p>
          <a:p>
            <a:pPr marL="0" lvl="0" indent="0" algn="l" rtl="0">
              <a:spcBef>
                <a:spcPts val="0"/>
              </a:spcBef>
              <a:spcAft>
                <a:spcPts val="0"/>
              </a:spcAft>
              <a:buNone/>
            </a:pPr>
            <a:endParaRPr sz="1500" i="1">
              <a:solidFill>
                <a:srgbClr val="242424"/>
              </a:solidFill>
              <a:highlight>
                <a:srgbClr val="FFFFFF"/>
              </a:highlight>
              <a:latin typeface="Georgia"/>
              <a:ea typeface="Georgia"/>
              <a:cs typeface="Georgia"/>
              <a:sym typeface="Georgia"/>
            </a:endParaRPr>
          </a:p>
          <a:p>
            <a:pPr marL="0" lvl="0" indent="0" algn="l" rtl="0">
              <a:spcBef>
                <a:spcPts val="0"/>
              </a:spcBef>
              <a:spcAft>
                <a:spcPts val="0"/>
              </a:spcAft>
              <a:buNone/>
            </a:pPr>
            <a:r>
              <a:rPr lang="it" sz="1500" i="1">
                <a:solidFill>
                  <a:srgbClr val="242424"/>
                </a:solidFill>
                <a:highlight>
                  <a:srgbClr val="FFFFFF"/>
                </a:highlight>
                <a:latin typeface="Georgia"/>
                <a:ea typeface="Georgia"/>
                <a:cs typeface="Georgia"/>
                <a:sym typeface="Georgia"/>
              </a:rPr>
              <a:t>Massive Language Models (MLM) like GPT have made a significant impact in the field of natural language processing (NLP). Tools such as ChatGPT utilize these models to generate coherent and contextually relevant responses. These models are trained on large volumes of data and are then fine-tuned on specific datasets to improve their performance in particular tasks.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2b31ccaf7cf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2b31ccaf7c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stocastico: </a:t>
            </a:r>
            <a:r>
              <a:rPr lang="it" sz="1200">
                <a:solidFill>
                  <a:srgbClr val="040C28"/>
                </a:solidFill>
              </a:rPr>
              <a:t>lo stesso di casuale e aleatorio</a:t>
            </a:r>
            <a:r>
              <a:rPr lang="it" sz="1200">
                <a:solidFill>
                  <a:srgbClr val="4D5156"/>
                </a:solidFill>
                <a:highlight>
                  <a:srgbClr val="FFFFFF"/>
                </a:highlight>
              </a:rPr>
              <a:t>. Per estensione, nel linguaggio scientifico, si dice di strumento, procedimento, teoria, modello atti a descrivere e studiare situazioni che variano in base a leggi probabilistiche (e non deterministiche), come, per es., tutti i fenomeni naturali.</a:t>
            </a:r>
            <a:endParaRPr sz="1200">
              <a:solidFill>
                <a:srgbClr val="4D5156"/>
              </a:solidFill>
              <a:highlight>
                <a:srgbClr val="FFFFFF"/>
              </a:highlight>
            </a:endParaRPr>
          </a:p>
          <a:p>
            <a:pPr marL="0" lvl="0" indent="0" algn="l" rtl="0">
              <a:spcBef>
                <a:spcPts val="0"/>
              </a:spcBef>
              <a:spcAft>
                <a:spcPts val="0"/>
              </a:spcAft>
              <a:buNone/>
            </a:pPr>
            <a:endParaRPr sz="1200">
              <a:solidFill>
                <a:srgbClr val="4D5156"/>
              </a:solidFill>
              <a:highlight>
                <a:srgbClr val="FFFFFF"/>
              </a:highlight>
            </a:endParaRPr>
          </a:p>
          <a:p>
            <a:pPr marL="0" lvl="0" indent="0" algn="l" rtl="0">
              <a:spcBef>
                <a:spcPts val="0"/>
              </a:spcBef>
              <a:spcAft>
                <a:spcPts val="0"/>
              </a:spcAft>
              <a:buNone/>
            </a:pPr>
            <a:r>
              <a:rPr lang="it" sz="1200">
                <a:solidFill>
                  <a:srgbClr val="4D5156"/>
                </a:solidFill>
                <a:highlight>
                  <a:srgbClr val="FFFFFF"/>
                </a:highlight>
              </a:rPr>
              <a:t>accennare EU ACT e regolamenti internazionali</a:t>
            </a:r>
            <a:endParaRPr sz="1200">
              <a:solidFill>
                <a:srgbClr val="4D5156"/>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2b250323e1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2b250323e1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a1 Title Slide">
  <p:cSld name="a1 Title Slide">
    <p:bg>
      <p:bgPr>
        <a:solidFill>
          <a:srgbClr val="2175D9"/>
        </a:solidFill>
        <a:effectLst/>
      </p:bgPr>
    </p:bg>
    <p:spTree>
      <p:nvGrpSpPr>
        <p:cNvPr id="1" name="Shape 107"/>
        <p:cNvGrpSpPr/>
        <p:nvPr/>
      </p:nvGrpSpPr>
      <p:grpSpPr>
        <a:xfrm>
          <a:off x="0" y="0"/>
          <a:ext cx="0" cy="0"/>
          <a:chOff x="0" y="0"/>
          <a:chExt cx="0" cy="0"/>
        </a:xfrm>
      </p:grpSpPr>
      <p:grpSp>
        <p:nvGrpSpPr>
          <p:cNvPr id="108" name="Google Shape;108;p2"/>
          <p:cNvGrpSpPr/>
          <p:nvPr/>
        </p:nvGrpSpPr>
        <p:grpSpPr>
          <a:xfrm>
            <a:off x="-206316" y="-241201"/>
            <a:ext cx="9556631" cy="5625661"/>
            <a:chOff x="-275088" y="-321601"/>
            <a:chExt cx="12742174" cy="7500882"/>
          </a:xfrm>
        </p:grpSpPr>
        <p:grpSp>
          <p:nvGrpSpPr>
            <p:cNvPr id="109" name="Google Shape;109;p2"/>
            <p:cNvGrpSpPr/>
            <p:nvPr/>
          </p:nvGrpSpPr>
          <p:grpSpPr>
            <a:xfrm>
              <a:off x="0" y="-321601"/>
              <a:ext cx="12192000" cy="179680"/>
              <a:chOff x="0" y="0"/>
              <a:chExt cx="12192000" cy="6858000"/>
            </a:xfrm>
          </p:grpSpPr>
          <p:cxnSp>
            <p:nvCxnSpPr>
              <p:cNvPr id="110" name="Google Shape;110;p2"/>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 name="Google Shape;111;p2"/>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 name="Google Shape;112;p2"/>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 name="Google Shape;113;p2"/>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4" name="Google Shape;114;p2"/>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5" name="Google Shape;115;p2"/>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6" name="Google Shape;116;p2"/>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7" name="Google Shape;117;p2"/>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8" name="Google Shape;118;p2"/>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9" name="Google Shape;119;p2"/>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0" name="Google Shape;120;p2"/>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 name="Google Shape;121;p2"/>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 name="Google Shape;122;p2"/>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3" name="Google Shape;123;p2"/>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4" name="Google Shape;124;p2"/>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 name="Google Shape;125;p2"/>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 name="Google Shape;126;p2"/>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 name="Google Shape;127;p2"/>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8" name="Google Shape;128;p2"/>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9" name="Google Shape;129;p2"/>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0" name="Google Shape;130;p2"/>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 name="Google Shape;131;p2"/>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 name="Google Shape;132;p2"/>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3" name="Google Shape;133;p2"/>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4" name="Google Shape;134;p2"/>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35" name="Google Shape;135;p2"/>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 name="Google Shape;136;p2"/>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37" name="Google Shape;137;p2"/>
            <p:cNvGrpSpPr/>
            <p:nvPr/>
          </p:nvGrpSpPr>
          <p:grpSpPr>
            <a:xfrm>
              <a:off x="-275088" y="0"/>
              <a:ext cx="180000" cy="6858000"/>
              <a:chOff x="0" y="0"/>
              <a:chExt cx="144000" cy="6858000"/>
            </a:xfrm>
          </p:grpSpPr>
          <p:cxnSp>
            <p:nvCxnSpPr>
              <p:cNvPr id="138" name="Google Shape;138;p2"/>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 name="Google Shape;139;p2"/>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0" name="Google Shape;140;p2"/>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1" name="Google Shape;141;p2"/>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2" name="Google Shape;142;p2"/>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3" name="Google Shape;143;p2"/>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 name="Google Shape;144;p2"/>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5" name="Google Shape;145;p2"/>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6" name="Google Shape;146;p2"/>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7" name="Google Shape;147;p2"/>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 name="Google Shape;148;p2"/>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 name="Google Shape;149;p2"/>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0" name="Google Shape;150;p2"/>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1" name="Google Shape;151;p2"/>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2" name="Google Shape;152;p2"/>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3" name="Google Shape;153;p2"/>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 name="Google Shape;154;p2"/>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55" name="Google Shape;155;p2"/>
            <p:cNvGrpSpPr/>
            <p:nvPr/>
          </p:nvGrpSpPr>
          <p:grpSpPr>
            <a:xfrm>
              <a:off x="0" y="6999601"/>
              <a:ext cx="12192000" cy="179680"/>
              <a:chOff x="0" y="0"/>
              <a:chExt cx="12192000" cy="6858000"/>
            </a:xfrm>
          </p:grpSpPr>
          <p:cxnSp>
            <p:nvCxnSpPr>
              <p:cNvPr id="156" name="Google Shape;156;p2"/>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 name="Google Shape;157;p2"/>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8" name="Google Shape;158;p2"/>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9" name="Google Shape;159;p2"/>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0" name="Google Shape;160;p2"/>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 name="Google Shape;161;p2"/>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 name="Google Shape;162;p2"/>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 name="Google Shape;163;p2"/>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4" name="Google Shape;164;p2"/>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5" name="Google Shape;165;p2"/>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 name="Google Shape;166;p2"/>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 name="Google Shape;167;p2"/>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8" name="Google Shape;168;p2"/>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9" name="Google Shape;169;p2"/>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0" name="Google Shape;170;p2"/>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 name="Google Shape;171;p2"/>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 name="Google Shape;172;p2"/>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 name="Google Shape;173;p2"/>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4" name="Google Shape;174;p2"/>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5" name="Google Shape;175;p2"/>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 name="Google Shape;176;p2"/>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 name="Google Shape;177;p2"/>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8" name="Google Shape;178;p2"/>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9" name="Google Shape;179;p2"/>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0" name="Google Shape;180;p2"/>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81" name="Google Shape;181;p2"/>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 name="Google Shape;182;p2"/>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83" name="Google Shape;183;p2"/>
            <p:cNvGrpSpPr/>
            <p:nvPr/>
          </p:nvGrpSpPr>
          <p:grpSpPr>
            <a:xfrm>
              <a:off x="12323086" y="0"/>
              <a:ext cx="144000" cy="6858000"/>
              <a:chOff x="0" y="0"/>
              <a:chExt cx="144000" cy="6858000"/>
            </a:xfrm>
          </p:grpSpPr>
          <p:cxnSp>
            <p:nvCxnSpPr>
              <p:cNvPr id="184" name="Google Shape;184;p2"/>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 name="Google Shape;185;p2"/>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6" name="Google Shape;186;p2"/>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7" name="Google Shape;187;p2"/>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8" name="Google Shape;188;p2"/>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 name="Google Shape;189;p2"/>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0" name="Google Shape;190;p2"/>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1" name="Google Shape;191;p2"/>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2" name="Google Shape;192;p2"/>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3" name="Google Shape;193;p2"/>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4" name="Google Shape;194;p2"/>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 name="Google Shape;195;p2"/>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6" name="Google Shape;196;p2"/>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7" name="Google Shape;197;p2"/>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8" name="Google Shape;198;p2"/>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 name="Google Shape;199;p2"/>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 name="Google Shape;200;p2"/>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201" name="Google Shape;201;p2"/>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lt1"/>
              </a:buClr>
              <a:buSzPts val="3200"/>
              <a:buFont typeface="Tahoma"/>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2" name="Google Shape;202;p2"/>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rgbClr val="66E7FF"/>
              </a:buClr>
              <a:buSzPts val="1800"/>
              <a:buNone/>
              <a:defRPr sz="1800">
                <a:solidFill>
                  <a:srgbClr val="66E7FF"/>
                </a:solidFill>
              </a:defRPr>
            </a:lvl1pPr>
            <a:lvl2pPr lvl="1" algn="ctr" rtl="0">
              <a:lnSpc>
                <a:spcPct val="108000"/>
              </a:lnSpc>
              <a:spcBef>
                <a:spcPts val="200"/>
              </a:spcBef>
              <a:spcAft>
                <a:spcPts val="0"/>
              </a:spcAft>
              <a:buClr>
                <a:srgbClr val="66E7FF"/>
              </a:buClr>
              <a:buSzPts val="1500"/>
              <a:buNone/>
              <a:defRPr sz="1500">
                <a:solidFill>
                  <a:srgbClr val="66E7FF"/>
                </a:solidFill>
              </a:defRPr>
            </a:lvl2pPr>
            <a:lvl3pPr lvl="2" algn="ctr" rtl="0">
              <a:lnSpc>
                <a:spcPct val="108000"/>
              </a:lnSpc>
              <a:spcBef>
                <a:spcPts val="200"/>
              </a:spcBef>
              <a:spcAft>
                <a:spcPts val="0"/>
              </a:spcAft>
              <a:buClr>
                <a:srgbClr val="66E7FF"/>
              </a:buClr>
              <a:buSzPts val="1400"/>
              <a:buNone/>
              <a:defRPr sz="1400">
                <a:solidFill>
                  <a:srgbClr val="66E7FF"/>
                </a:solidFill>
              </a:defRPr>
            </a:lvl3pPr>
            <a:lvl4pPr lvl="3" algn="ctr" rtl="0">
              <a:lnSpc>
                <a:spcPct val="108000"/>
              </a:lnSpc>
              <a:spcBef>
                <a:spcPts val="200"/>
              </a:spcBef>
              <a:spcAft>
                <a:spcPts val="0"/>
              </a:spcAft>
              <a:buClr>
                <a:srgbClr val="66E7FF"/>
              </a:buClr>
              <a:buSzPts val="1200"/>
              <a:buNone/>
              <a:defRPr sz="1200">
                <a:solidFill>
                  <a:srgbClr val="66E7FF"/>
                </a:solidFill>
              </a:defRPr>
            </a:lvl4pPr>
            <a:lvl5pPr lvl="4" algn="ctr" rtl="0">
              <a:lnSpc>
                <a:spcPct val="108000"/>
              </a:lnSpc>
              <a:spcBef>
                <a:spcPts val="200"/>
              </a:spcBef>
              <a:spcAft>
                <a:spcPts val="0"/>
              </a:spcAft>
              <a:buClr>
                <a:srgbClr val="66E7FF"/>
              </a:buClr>
              <a:buSzPts val="1200"/>
              <a:buNone/>
              <a:defRPr sz="1200">
                <a:solidFill>
                  <a:srgbClr val="66E7FF"/>
                </a:solidFill>
              </a:defRPr>
            </a:lvl5pPr>
            <a:lvl6pPr lvl="5" algn="ctr" rtl="0">
              <a:lnSpc>
                <a:spcPct val="108000"/>
              </a:lnSpc>
              <a:spcBef>
                <a:spcPts val="200"/>
              </a:spcBef>
              <a:spcAft>
                <a:spcPts val="0"/>
              </a:spcAft>
              <a:buClr>
                <a:srgbClr val="66E7FF"/>
              </a:buClr>
              <a:buSzPts val="1200"/>
              <a:buNone/>
              <a:defRPr sz="1200">
                <a:solidFill>
                  <a:srgbClr val="66E7FF"/>
                </a:solidFill>
              </a:defRPr>
            </a:lvl6pPr>
            <a:lvl7pPr lvl="6" algn="ctr" rtl="0">
              <a:lnSpc>
                <a:spcPct val="108000"/>
              </a:lnSpc>
              <a:spcBef>
                <a:spcPts val="200"/>
              </a:spcBef>
              <a:spcAft>
                <a:spcPts val="0"/>
              </a:spcAft>
              <a:buClr>
                <a:srgbClr val="66E7FF"/>
              </a:buClr>
              <a:buSzPts val="1200"/>
              <a:buNone/>
              <a:defRPr sz="1200">
                <a:solidFill>
                  <a:srgbClr val="66E7FF"/>
                </a:solidFill>
              </a:defRPr>
            </a:lvl7pPr>
            <a:lvl8pPr lvl="7" algn="ctr" rtl="0">
              <a:lnSpc>
                <a:spcPct val="108000"/>
              </a:lnSpc>
              <a:spcBef>
                <a:spcPts val="200"/>
              </a:spcBef>
              <a:spcAft>
                <a:spcPts val="0"/>
              </a:spcAft>
              <a:buClr>
                <a:srgbClr val="66E7FF"/>
              </a:buClr>
              <a:buSzPts val="1200"/>
              <a:buNone/>
              <a:defRPr sz="1200">
                <a:solidFill>
                  <a:srgbClr val="66E7FF"/>
                </a:solidFill>
              </a:defRPr>
            </a:lvl8pPr>
            <a:lvl9pPr lvl="8" algn="ctr"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203" name="Google Shape;203;p2"/>
          <p:cNvSpPr txBox="1">
            <a:spLocks noGrp="1"/>
          </p:cNvSpPr>
          <p:nvPr>
            <p:ph type="body" idx="2"/>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204" name="Google Shape;204;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pic>
        <p:nvPicPr>
          <p:cNvPr id="205" name="Google Shape;205;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009304"/>
            <a:ext cx="9142513" cy="950119"/>
          </a:xfrm>
          <a:prstGeom prst="rect">
            <a:avLst/>
          </a:prstGeom>
          <a:noFill/>
          <a:ln>
            <a:noFill/>
          </a:ln>
        </p:spPr>
      </p:pic>
      <p:pic>
        <p:nvPicPr>
          <p:cNvPr id="206" name="Google Shape;206;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03811" y="4439419"/>
            <a:ext cx="1770413" cy="2543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3 agenda">
  <p:cSld name="TITLE_ONLY_2_1">
    <p:bg>
      <p:bgPr>
        <a:solidFill>
          <a:schemeClr val="dk1"/>
        </a:solidFill>
        <a:effectLst/>
      </p:bgPr>
    </p:bg>
    <p:spTree>
      <p:nvGrpSpPr>
        <p:cNvPr id="1" name="Shape 819"/>
        <p:cNvGrpSpPr/>
        <p:nvPr/>
      </p:nvGrpSpPr>
      <p:grpSpPr>
        <a:xfrm>
          <a:off x="0" y="0"/>
          <a:ext cx="0" cy="0"/>
          <a:chOff x="0" y="0"/>
          <a:chExt cx="0" cy="0"/>
        </a:xfrm>
      </p:grpSpPr>
      <p:sp>
        <p:nvSpPr>
          <p:cNvPr id="820" name="Google Shape;820;p11"/>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300"/>
              <a:buFont typeface="Tahoma"/>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1" name="Google Shape;821;p11"/>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2" name="Google Shape;822;p11"/>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Clr>
                <a:schemeClr val="lt1"/>
              </a:buClr>
              <a:buSzPts val="1100"/>
              <a:buNone/>
              <a:defRPr>
                <a:solidFill>
                  <a:schemeClr val="lt1"/>
                </a:solidFill>
              </a:defRPr>
            </a:lvl1pPr>
            <a:lvl2pPr lvl="1" algn="l" rtl="0">
              <a:spcBef>
                <a:spcPts val="0"/>
              </a:spcBef>
              <a:spcAft>
                <a:spcPts val="0"/>
              </a:spcAft>
              <a:buClr>
                <a:schemeClr val="lt1"/>
              </a:buClr>
              <a:buSzPts val="1100"/>
              <a:buNone/>
              <a:defRPr>
                <a:solidFill>
                  <a:schemeClr val="lt1"/>
                </a:solidFill>
              </a:defRPr>
            </a:lvl2pPr>
            <a:lvl3pPr lvl="2" algn="l" rtl="0">
              <a:spcBef>
                <a:spcPts val="0"/>
              </a:spcBef>
              <a:spcAft>
                <a:spcPts val="0"/>
              </a:spcAft>
              <a:buClr>
                <a:schemeClr val="lt1"/>
              </a:buClr>
              <a:buSzPts val="1100"/>
              <a:buNone/>
              <a:defRPr>
                <a:solidFill>
                  <a:schemeClr val="lt1"/>
                </a:solidFill>
              </a:defRPr>
            </a:lvl3pPr>
            <a:lvl4pPr lvl="3" algn="l" rtl="0">
              <a:spcBef>
                <a:spcPts val="0"/>
              </a:spcBef>
              <a:spcAft>
                <a:spcPts val="0"/>
              </a:spcAft>
              <a:buClr>
                <a:schemeClr val="lt1"/>
              </a:buClr>
              <a:buSzPts val="1100"/>
              <a:buNone/>
              <a:defRPr>
                <a:solidFill>
                  <a:schemeClr val="lt1"/>
                </a:solidFill>
              </a:defRPr>
            </a:lvl4pPr>
            <a:lvl5pPr lvl="4" algn="l" rtl="0">
              <a:spcBef>
                <a:spcPts val="0"/>
              </a:spcBef>
              <a:spcAft>
                <a:spcPts val="0"/>
              </a:spcAft>
              <a:buClr>
                <a:schemeClr val="lt1"/>
              </a:buClr>
              <a:buSzPts val="1100"/>
              <a:buNone/>
              <a:defRPr>
                <a:solidFill>
                  <a:schemeClr val="lt1"/>
                </a:solidFill>
              </a:defRPr>
            </a:lvl5pPr>
            <a:lvl6pPr lvl="5" algn="l" rtl="0">
              <a:spcBef>
                <a:spcPts val="0"/>
              </a:spcBef>
              <a:spcAft>
                <a:spcPts val="0"/>
              </a:spcAft>
              <a:buClr>
                <a:schemeClr val="lt1"/>
              </a:buClr>
              <a:buSzPts val="1100"/>
              <a:buNone/>
              <a:defRPr>
                <a:solidFill>
                  <a:schemeClr val="lt1"/>
                </a:solidFill>
              </a:defRPr>
            </a:lvl6pPr>
            <a:lvl7pPr lvl="6" algn="l" rtl="0">
              <a:spcBef>
                <a:spcPts val="0"/>
              </a:spcBef>
              <a:spcAft>
                <a:spcPts val="0"/>
              </a:spcAft>
              <a:buClr>
                <a:schemeClr val="lt1"/>
              </a:buClr>
              <a:buSzPts val="1100"/>
              <a:buNone/>
              <a:defRPr>
                <a:solidFill>
                  <a:schemeClr val="lt1"/>
                </a:solidFill>
              </a:defRPr>
            </a:lvl7pPr>
            <a:lvl8pPr lvl="7" algn="l" rtl="0">
              <a:spcBef>
                <a:spcPts val="0"/>
              </a:spcBef>
              <a:spcAft>
                <a:spcPts val="0"/>
              </a:spcAft>
              <a:buClr>
                <a:schemeClr val="lt1"/>
              </a:buClr>
              <a:buSzPts val="1100"/>
              <a:buNone/>
              <a:defRPr>
                <a:solidFill>
                  <a:schemeClr val="lt1"/>
                </a:solidFill>
              </a:defRPr>
            </a:lvl8pPr>
            <a:lvl9pPr lvl="8" algn="l" rtl="0">
              <a:spcBef>
                <a:spcPts val="0"/>
              </a:spcBef>
              <a:spcAft>
                <a:spcPts val="0"/>
              </a:spcAft>
              <a:buClr>
                <a:schemeClr val="lt1"/>
              </a:buClr>
              <a:buSzPts val="1100"/>
              <a:buNone/>
              <a:defRPr>
                <a:solidFill>
                  <a:schemeClr val="lt1"/>
                </a:solidFill>
              </a:defRPr>
            </a:lvl9pPr>
          </a:lstStyle>
          <a:p>
            <a:endParaRPr/>
          </a:p>
        </p:txBody>
      </p:sp>
      <p:sp>
        <p:nvSpPr>
          <p:cNvPr id="823" name="Google Shape;823;p11"/>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solidFill>
                  <a:schemeClr val="lt1"/>
                </a:solidFill>
              </a:defRPr>
            </a:lvl1pPr>
            <a:lvl2pPr marL="0" lvl="1" indent="0" algn="l" rtl="0">
              <a:spcBef>
                <a:spcPts val="0"/>
              </a:spcBef>
              <a:buNone/>
              <a:defRPr>
                <a:solidFill>
                  <a:schemeClr val="lt1"/>
                </a:solidFill>
              </a:defRPr>
            </a:lvl2pPr>
            <a:lvl3pPr marL="0" lvl="2" indent="0" algn="l" rtl="0">
              <a:spcBef>
                <a:spcPts val="0"/>
              </a:spcBef>
              <a:buNone/>
              <a:defRPr>
                <a:solidFill>
                  <a:schemeClr val="lt1"/>
                </a:solidFill>
              </a:defRPr>
            </a:lvl3pPr>
            <a:lvl4pPr marL="0" lvl="3" indent="0" algn="l" rtl="0">
              <a:spcBef>
                <a:spcPts val="0"/>
              </a:spcBef>
              <a:buNone/>
              <a:defRPr>
                <a:solidFill>
                  <a:schemeClr val="lt1"/>
                </a:solidFill>
              </a:defRPr>
            </a:lvl4pPr>
            <a:lvl5pPr marL="0" lvl="4" indent="0" algn="l" rtl="0">
              <a:spcBef>
                <a:spcPts val="0"/>
              </a:spcBef>
              <a:buNone/>
              <a:defRPr>
                <a:solidFill>
                  <a:schemeClr val="lt1"/>
                </a:solidFill>
              </a:defRPr>
            </a:lvl5pPr>
            <a:lvl6pPr marL="0" lvl="5" indent="0" algn="l" rtl="0">
              <a:spcBef>
                <a:spcPts val="0"/>
              </a:spcBef>
              <a:buNone/>
              <a:defRPr>
                <a:solidFill>
                  <a:schemeClr val="lt1"/>
                </a:solidFill>
              </a:defRPr>
            </a:lvl6pPr>
            <a:lvl7pPr marL="0" lvl="6" indent="0" algn="l" rtl="0">
              <a:spcBef>
                <a:spcPts val="0"/>
              </a:spcBef>
              <a:buNone/>
              <a:defRPr>
                <a:solidFill>
                  <a:schemeClr val="lt1"/>
                </a:solidFill>
              </a:defRPr>
            </a:lvl7pPr>
            <a:lvl8pPr marL="0" lvl="7" indent="0" algn="l" rtl="0">
              <a:spcBef>
                <a:spcPts val="0"/>
              </a:spcBef>
              <a:buNone/>
              <a:defRPr>
                <a:solidFill>
                  <a:schemeClr val="lt1"/>
                </a:solidFill>
              </a:defRPr>
            </a:lvl8pPr>
            <a:lvl9pPr marL="0" lvl="8" indent="0" algn="l" rtl="0">
              <a:spcBef>
                <a:spcPts val="0"/>
              </a:spcBef>
              <a:buNone/>
              <a:defRPr>
                <a:solidFill>
                  <a:schemeClr val="lt1"/>
                </a:solidFill>
              </a:defRPr>
            </a:lvl9pPr>
          </a:lstStyle>
          <a:p>
            <a:pPr marL="0" lvl="0" indent="0" algn="l" rtl="0">
              <a:spcBef>
                <a:spcPts val="0"/>
              </a:spcBef>
              <a:spcAft>
                <a:spcPts val="0"/>
              </a:spcAft>
              <a:buNone/>
            </a:pPr>
            <a:fld id="{00000000-1234-1234-1234-123412341234}" type="slidenum">
              <a:rPr lang="it"/>
              <a:t>‹N›</a:t>
            </a:fld>
            <a:endParaRPr/>
          </a:p>
        </p:txBody>
      </p:sp>
      <p:grpSp>
        <p:nvGrpSpPr>
          <p:cNvPr id="824" name="Google Shape;824;p11"/>
          <p:cNvGrpSpPr/>
          <p:nvPr/>
        </p:nvGrpSpPr>
        <p:grpSpPr>
          <a:xfrm>
            <a:off x="558046" y="4751807"/>
            <a:ext cx="7927586" cy="137638"/>
            <a:chOff x="744061" y="6335743"/>
            <a:chExt cx="10570114" cy="183518"/>
          </a:xfrm>
        </p:grpSpPr>
        <p:sp>
          <p:nvSpPr>
            <p:cNvPr id="825" name="Google Shape;825;p11"/>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826" name="Google Shape;826;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4 agenda">
  <p:cSld name="b3 agenda">
    <p:bg>
      <p:bgPr>
        <a:solidFill>
          <a:srgbClr val="2175D9"/>
        </a:solidFill>
        <a:effectLst/>
      </p:bgPr>
    </p:bg>
    <p:spTree>
      <p:nvGrpSpPr>
        <p:cNvPr id="1" name="Shape 827"/>
        <p:cNvGrpSpPr/>
        <p:nvPr/>
      </p:nvGrpSpPr>
      <p:grpSpPr>
        <a:xfrm>
          <a:off x="0" y="0"/>
          <a:ext cx="0" cy="0"/>
          <a:chOff x="0" y="0"/>
          <a:chExt cx="0" cy="0"/>
        </a:xfrm>
      </p:grpSpPr>
      <p:sp>
        <p:nvSpPr>
          <p:cNvPr id="828" name="Google Shape;828;p12"/>
          <p:cNvSpPr txBox="1">
            <a:spLocks noGrp="1"/>
          </p:cNvSpPr>
          <p:nvPr>
            <p:ph type="title"/>
          </p:nvPr>
        </p:nvSpPr>
        <p:spPr>
          <a:xfrm>
            <a:off x="558900" y="383019"/>
            <a:ext cx="47790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300"/>
              <a:buFont typeface="Tahoma"/>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9" name="Google Shape;829;p12"/>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0" name="Google Shape;830;p12"/>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1" name="Google Shape;831;p12"/>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grpSp>
        <p:nvGrpSpPr>
          <p:cNvPr id="832" name="Google Shape;832;p12"/>
          <p:cNvGrpSpPr/>
          <p:nvPr/>
        </p:nvGrpSpPr>
        <p:grpSpPr>
          <a:xfrm>
            <a:off x="558046" y="4751807"/>
            <a:ext cx="7927586" cy="137638"/>
            <a:chOff x="744061" y="6335743"/>
            <a:chExt cx="10570114" cy="183518"/>
          </a:xfrm>
        </p:grpSpPr>
        <p:sp>
          <p:nvSpPr>
            <p:cNvPr id="833" name="Google Shape;833;p12"/>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834" name="Google Shape;834;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835" name="Google Shape;835;p12"/>
          <p:cNvSpPr>
            <a:spLocks noGrp="1"/>
          </p:cNvSpPr>
          <p:nvPr>
            <p:ph type="pic" idx="2"/>
          </p:nvPr>
        </p:nvSpPr>
        <p:spPr>
          <a:xfrm>
            <a:off x="5981606" y="569531"/>
            <a:ext cx="3795000" cy="3795000"/>
          </a:xfrm>
          <a:prstGeom prst="ellipse">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1 agenda point">
  <p:cSld name="c1 agenda point">
    <p:bg>
      <p:bgPr>
        <a:solidFill>
          <a:srgbClr val="F7F5F0"/>
        </a:solidFill>
        <a:effectLst/>
      </p:bgPr>
    </p:bg>
    <p:spTree>
      <p:nvGrpSpPr>
        <p:cNvPr id="1" name="Shape 836"/>
        <p:cNvGrpSpPr/>
        <p:nvPr/>
      </p:nvGrpSpPr>
      <p:grpSpPr>
        <a:xfrm>
          <a:off x="0" y="0"/>
          <a:ext cx="0" cy="0"/>
          <a:chOff x="0" y="0"/>
          <a:chExt cx="0" cy="0"/>
        </a:xfrm>
      </p:grpSpPr>
      <p:sp>
        <p:nvSpPr>
          <p:cNvPr id="837" name="Google Shape;837;p13"/>
          <p:cNvSpPr txBox="1">
            <a:spLocks noGrp="1"/>
          </p:cNvSpPr>
          <p:nvPr>
            <p:ph type="title"/>
          </p:nvPr>
        </p:nvSpPr>
        <p:spPr>
          <a:xfrm>
            <a:off x="5321475" y="687270"/>
            <a:ext cx="3517800" cy="363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2175D9"/>
              </a:buClr>
              <a:buSzPts val="23600"/>
              <a:buFont typeface="Tahoma"/>
              <a:buNone/>
              <a:defRPr sz="23600">
                <a:solidFill>
                  <a:srgbClr val="2175D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8" name="Google Shape;838;p13"/>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9" name="Google Shape;839;p13"/>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0" name="Google Shape;840;p13"/>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
        <p:nvSpPr>
          <p:cNvPr id="841" name="Google Shape;841;p13"/>
          <p:cNvSpPr>
            <a:spLocks noGrp="1"/>
          </p:cNvSpPr>
          <p:nvPr>
            <p:ph type="pic" idx="2"/>
          </p:nvPr>
        </p:nvSpPr>
        <p:spPr>
          <a:xfrm>
            <a:off x="348225" y="-244312"/>
            <a:ext cx="5632200" cy="56322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2 agenda point">
  <p:cSld name="c1 agenda point_1">
    <p:bg>
      <p:bgPr>
        <a:solidFill>
          <a:schemeClr val="dk1"/>
        </a:solidFill>
        <a:effectLst/>
      </p:bgPr>
    </p:bg>
    <p:spTree>
      <p:nvGrpSpPr>
        <p:cNvPr id="1" name="Shape 842"/>
        <p:cNvGrpSpPr/>
        <p:nvPr/>
      </p:nvGrpSpPr>
      <p:grpSpPr>
        <a:xfrm>
          <a:off x="0" y="0"/>
          <a:ext cx="0" cy="0"/>
          <a:chOff x="0" y="0"/>
          <a:chExt cx="0" cy="0"/>
        </a:xfrm>
      </p:grpSpPr>
      <p:sp>
        <p:nvSpPr>
          <p:cNvPr id="843" name="Google Shape;843;p14"/>
          <p:cNvSpPr txBox="1">
            <a:spLocks noGrp="1"/>
          </p:cNvSpPr>
          <p:nvPr>
            <p:ph type="title"/>
          </p:nvPr>
        </p:nvSpPr>
        <p:spPr>
          <a:xfrm>
            <a:off x="5321475" y="687270"/>
            <a:ext cx="3517800" cy="363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D7FF"/>
              </a:buClr>
              <a:buSzPts val="23600"/>
              <a:buFont typeface="Tahoma"/>
              <a:buNone/>
              <a:defRPr sz="23600">
                <a:solidFill>
                  <a:srgbClr val="00D7FF"/>
                </a:solidFill>
              </a:defRPr>
            </a:lvl1pPr>
            <a:lvl2pPr lvl="1" rtl="0">
              <a:spcBef>
                <a:spcPts val="0"/>
              </a:spcBef>
              <a:spcAft>
                <a:spcPts val="0"/>
              </a:spcAft>
              <a:buClr>
                <a:srgbClr val="00D7FF"/>
              </a:buClr>
              <a:buSzPts val="1100"/>
              <a:buNone/>
              <a:defRPr>
                <a:solidFill>
                  <a:srgbClr val="00D7FF"/>
                </a:solidFill>
              </a:defRPr>
            </a:lvl2pPr>
            <a:lvl3pPr lvl="2" rtl="0">
              <a:spcBef>
                <a:spcPts val="0"/>
              </a:spcBef>
              <a:spcAft>
                <a:spcPts val="0"/>
              </a:spcAft>
              <a:buClr>
                <a:srgbClr val="00D7FF"/>
              </a:buClr>
              <a:buSzPts val="1100"/>
              <a:buNone/>
              <a:defRPr>
                <a:solidFill>
                  <a:srgbClr val="00D7FF"/>
                </a:solidFill>
              </a:defRPr>
            </a:lvl3pPr>
            <a:lvl4pPr lvl="3" rtl="0">
              <a:spcBef>
                <a:spcPts val="0"/>
              </a:spcBef>
              <a:spcAft>
                <a:spcPts val="0"/>
              </a:spcAft>
              <a:buClr>
                <a:srgbClr val="00D7FF"/>
              </a:buClr>
              <a:buSzPts val="1100"/>
              <a:buNone/>
              <a:defRPr>
                <a:solidFill>
                  <a:srgbClr val="00D7FF"/>
                </a:solidFill>
              </a:defRPr>
            </a:lvl4pPr>
            <a:lvl5pPr lvl="4" rtl="0">
              <a:spcBef>
                <a:spcPts val="0"/>
              </a:spcBef>
              <a:spcAft>
                <a:spcPts val="0"/>
              </a:spcAft>
              <a:buClr>
                <a:srgbClr val="00D7FF"/>
              </a:buClr>
              <a:buSzPts val="1100"/>
              <a:buNone/>
              <a:defRPr>
                <a:solidFill>
                  <a:srgbClr val="00D7FF"/>
                </a:solidFill>
              </a:defRPr>
            </a:lvl5pPr>
            <a:lvl6pPr lvl="5" rtl="0">
              <a:spcBef>
                <a:spcPts val="0"/>
              </a:spcBef>
              <a:spcAft>
                <a:spcPts val="0"/>
              </a:spcAft>
              <a:buClr>
                <a:srgbClr val="00D7FF"/>
              </a:buClr>
              <a:buSzPts val="1100"/>
              <a:buNone/>
              <a:defRPr>
                <a:solidFill>
                  <a:srgbClr val="00D7FF"/>
                </a:solidFill>
              </a:defRPr>
            </a:lvl6pPr>
            <a:lvl7pPr lvl="6" rtl="0">
              <a:spcBef>
                <a:spcPts val="0"/>
              </a:spcBef>
              <a:spcAft>
                <a:spcPts val="0"/>
              </a:spcAft>
              <a:buClr>
                <a:srgbClr val="00D7FF"/>
              </a:buClr>
              <a:buSzPts val="1100"/>
              <a:buNone/>
              <a:defRPr>
                <a:solidFill>
                  <a:srgbClr val="00D7FF"/>
                </a:solidFill>
              </a:defRPr>
            </a:lvl7pPr>
            <a:lvl8pPr lvl="7" rtl="0">
              <a:spcBef>
                <a:spcPts val="0"/>
              </a:spcBef>
              <a:spcAft>
                <a:spcPts val="0"/>
              </a:spcAft>
              <a:buClr>
                <a:srgbClr val="00D7FF"/>
              </a:buClr>
              <a:buSzPts val="1100"/>
              <a:buNone/>
              <a:defRPr>
                <a:solidFill>
                  <a:srgbClr val="00D7FF"/>
                </a:solidFill>
              </a:defRPr>
            </a:lvl8pPr>
            <a:lvl9pPr lvl="8" rtl="0">
              <a:spcBef>
                <a:spcPts val="0"/>
              </a:spcBef>
              <a:spcAft>
                <a:spcPts val="0"/>
              </a:spcAft>
              <a:buClr>
                <a:srgbClr val="00D7FF"/>
              </a:buClr>
              <a:buSzPts val="1100"/>
              <a:buNone/>
              <a:defRPr>
                <a:solidFill>
                  <a:srgbClr val="00D7FF"/>
                </a:solidFill>
              </a:defRPr>
            </a:lvl9pPr>
          </a:lstStyle>
          <a:p>
            <a:endParaRPr/>
          </a:p>
        </p:txBody>
      </p:sp>
      <p:sp>
        <p:nvSpPr>
          <p:cNvPr id="844" name="Google Shape;844;p14"/>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5" name="Google Shape;845;p14"/>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Clr>
                <a:schemeClr val="lt1"/>
              </a:buClr>
              <a:buSzPts val="1100"/>
              <a:buNone/>
              <a:defRPr>
                <a:solidFill>
                  <a:schemeClr val="lt1"/>
                </a:solidFill>
              </a:defRPr>
            </a:lvl1pPr>
            <a:lvl2pPr lvl="1" algn="l" rtl="0">
              <a:spcBef>
                <a:spcPts val="0"/>
              </a:spcBef>
              <a:spcAft>
                <a:spcPts val="0"/>
              </a:spcAft>
              <a:buClr>
                <a:schemeClr val="lt1"/>
              </a:buClr>
              <a:buSzPts val="1100"/>
              <a:buNone/>
              <a:defRPr>
                <a:solidFill>
                  <a:schemeClr val="lt1"/>
                </a:solidFill>
              </a:defRPr>
            </a:lvl2pPr>
            <a:lvl3pPr lvl="2" algn="l" rtl="0">
              <a:spcBef>
                <a:spcPts val="0"/>
              </a:spcBef>
              <a:spcAft>
                <a:spcPts val="0"/>
              </a:spcAft>
              <a:buClr>
                <a:schemeClr val="lt1"/>
              </a:buClr>
              <a:buSzPts val="1100"/>
              <a:buNone/>
              <a:defRPr>
                <a:solidFill>
                  <a:schemeClr val="lt1"/>
                </a:solidFill>
              </a:defRPr>
            </a:lvl3pPr>
            <a:lvl4pPr lvl="3" algn="l" rtl="0">
              <a:spcBef>
                <a:spcPts val="0"/>
              </a:spcBef>
              <a:spcAft>
                <a:spcPts val="0"/>
              </a:spcAft>
              <a:buClr>
                <a:schemeClr val="lt1"/>
              </a:buClr>
              <a:buSzPts val="1100"/>
              <a:buNone/>
              <a:defRPr>
                <a:solidFill>
                  <a:schemeClr val="lt1"/>
                </a:solidFill>
              </a:defRPr>
            </a:lvl4pPr>
            <a:lvl5pPr lvl="4" algn="l" rtl="0">
              <a:spcBef>
                <a:spcPts val="0"/>
              </a:spcBef>
              <a:spcAft>
                <a:spcPts val="0"/>
              </a:spcAft>
              <a:buClr>
                <a:schemeClr val="lt1"/>
              </a:buClr>
              <a:buSzPts val="1100"/>
              <a:buNone/>
              <a:defRPr>
                <a:solidFill>
                  <a:schemeClr val="lt1"/>
                </a:solidFill>
              </a:defRPr>
            </a:lvl5pPr>
            <a:lvl6pPr lvl="5" algn="l" rtl="0">
              <a:spcBef>
                <a:spcPts val="0"/>
              </a:spcBef>
              <a:spcAft>
                <a:spcPts val="0"/>
              </a:spcAft>
              <a:buClr>
                <a:schemeClr val="lt1"/>
              </a:buClr>
              <a:buSzPts val="1100"/>
              <a:buNone/>
              <a:defRPr>
                <a:solidFill>
                  <a:schemeClr val="lt1"/>
                </a:solidFill>
              </a:defRPr>
            </a:lvl6pPr>
            <a:lvl7pPr lvl="6" algn="l" rtl="0">
              <a:spcBef>
                <a:spcPts val="0"/>
              </a:spcBef>
              <a:spcAft>
                <a:spcPts val="0"/>
              </a:spcAft>
              <a:buClr>
                <a:schemeClr val="lt1"/>
              </a:buClr>
              <a:buSzPts val="1100"/>
              <a:buNone/>
              <a:defRPr>
                <a:solidFill>
                  <a:schemeClr val="lt1"/>
                </a:solidFill>
              </a:defRPr>
            </a:lvl7pPr>
            <a:lvl8pPr lvl="7" algn="l" rtl="0">
              <a:spcBef>
                <a:spcPts val="0"/>
              </a:spcBef>
              <a:spcAft>
                <a:spcPts val="0"/>
              </a:spcAft>
              <a:buClr>
                <a:schemeClr val="lt1"/>
              </a:buClr>
              <a:buSzPts val="1100"/>
              <a:buNone/>
              <a:defRPr>
                <a:solidFill>
                  <a:schemeClr val="lt1"/>
                </a:solidFill>
              </a:defRPr>
            </a:lvl8pPr>
            <a:lvl9pPr lvl="8" algn="l" rtl="0">
              <a:spcBef>
                <a:spcPts val="0"/>
              </a:spcBef>
              <a:spcAft>
                <a:spcPts val="0"/>
              </a:spcAft>
              <a:buClr>
                <a:schemeClr val="lt1"/>
              </a:buClr>
              <a:buSzPts val="1100"/>
              <a:buNone/>
              <a:defRPr>
                <a:solidFill>
                  <a:schemeClr val="lt1"/>
                </a:solidFill>
              </a:defRPr>
            </a:lvl9pPr>
          </a:lstStyle>
          <a:p>
            <a:endParaRPr/>
          </a:p>
        </p:txBody>
      </p:sp>
      <p:sp>
        <p:nvSpPr>
          <p:cNvPr id="846" name="Google Shape;846;p14"/>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solidFill>
                  <a:schemeClr val="lt1"/>
                </a:solidFill>
              </a:defRPr>
            </a:lvl1pPr>
            <a:lvl2pPr marL="0" lvl="1" indent="0" algn="l" rtl="0">
              <a:spcBef>
                <a:spcPts val="0"/>
              </a:spcBef>
              <a:buNone/>
              <a:defRPr>
                <a:solidFill>
                  <a:schemeClr val="lt1"/>
                </a:solidFill>
              </a:defRPr>
            </a:lvl2pPr>
            <a:lvl3pPr marL="0" lvl="2" indent="0" algn="l" rtl="0">
              <a:spcBef>
                <a:spcPts val="0"/>
              </a:spcBef>
              <a:buNone/>
              <a:defRPr>
                <a:solidFill>
                  <a:schemeClr val="lt1"/>
                </a:solidFill>
              </a:defRPr>
            </a:lvl3pPr>
            <a:lvl4pPr marL="0" lvl="3" indent="0" algn="l" rtl="0">
              <a:spcBef>
                <a:spcPts val="0"/>
              </a:spcBef>
              <a:buNone/>
              <a:defRPr>
                <a:solidFill>
                  <a:schemeClr val="lt1"/>
                </a:solidFill>
              </a:defRPr>
            </a:lvl4pPr>
            <a:lvl5pPr marL="0" lvl="4" indent="0" algn="l" rtl="0">
              <a:spcBef>
                <a:spcPts val="0"/>
              </a:spcBef>
              <a:buNone/>
              <a:defRPr>
                <a:solidFill>
                  <a:schemeClr val="lt1"/>
                </a:solidFill>
              </a:defRPr>
            </a:lvl5pPr>
            <a:lvl6pPr marL="0" lvl="5" indent="0" algn="l" rtl="0">
              <a:spcBef>
                <a:spcPts val="0"/>
              </a:spcBef>
              <a:buNone/>
              <a:defRPr>
                <a:solidFill>
                  <a:schemeClr val="lt1"/>
                </a:solidFill>
              </a:defRPr>
            </a:lvl6pPr>
            <a:lvl7pPr marL="0" lvl="6" indent="0" algn="l" rtl="0">
              <a:spcBef>
                <a:spcPts val="0"/>
              </a:spcBef>
              <a:buNone/>
              <a:defRPr>
                <a:solidFill>
                  <a:schemeClr val="lt1"/>
                </a:solidFill>
              </a:defRPr>
            </a:lvl7pPr>
            <a:lvl8pPr marL="0" lvl="7" indent="0" algn="l" rtl="0">
              <a:spcBef>
                <a:spcPts val="0"/>
              </a:spcBef>
              <a:buNone/>
              <a:defRPr>
                <a:solidFill>
                  <a:schemeClr val="lt1"/>
                </a:solidFill>
              </a:defRPr>
            </a:lvl8pPr>
            <a:lvl9pPr marL="0" lvl="8" indent="0" algn="l" rtl="0">
              <a:spcBef>
                <a:spcPts val="0"/>
              </a:spcBef>
              <a:buNone/>
              <a:defRPr>
                <a:solidFill>
                  <a:schemeClr val="lt1"/>
                </a:solidFill>
              </a:defRPr>
            </a:lvl9pPr>
          </a:lstStyle>
          <a:p>
            <a:pPr marL="0" lvl="0" indent="0" algn="l" rtl="0">
              <a:spcBef>
                <a:spcPts val="0"/>
              </a:spcBef>
              <a:spcAft>
                <a:spcPts val="0"/>
              </a:spcAft>
              <a:buNone/>
            </a:pPr>
            <a:fld id="{00000000-1234-1234-1234-123412341234}" type="slidenum">
              <a:rPr lang="it"/>
              <a:t>‹N›</a:t>
            </a:fld>
            <a:endParaRPr/>
          </a:p>
        </p:txBody>
      </p:sp>
      <p:grpSp>
        <p:nvGrpSpPr>
          <p:cNvPr id="847" name="Google Shape;847;p14"/>
          <p:cNvGrpSpPr/>
          <p:nvPr/>
        </p:nvGrpSpPr>
        <p:grpSpPr>
          <a:xfrm>
            <a:off x="558046" y="4751807"/>
            <a:ext cx="7927586" cy="137638"/>
            <a:chOff x="744061" y="6335743"/>
            <a:chExt cx="10570114" cy="183518"/>
          </a:xfrm>
        </p:grpSpPr>
        <p:sp>
          <p:nvSpPr>
            <p:cNvPr id="848" name="Google Shape;848;p14"/>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849" name="Google Shape;849;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850" name="Google Shape;850;p14"/>
          <p:cNvSpPr>
            <a:spLocks noGrp="1"/>
          </p:cNvSpPr>
          <p:nvPr>
            <p:ph type="pic" idx="2"/>
          </p:nvPr>
        </p:nvSpPr>
        <p:spPr>
          <a:xfrm>
            <a:off x="348225" y="-244312"/>
            <a:ext cx="5632200" cy="56322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3 agenda point">
  <p:cSld name="c2 agenda point">
    <p:bg>
      <p:bgPr>
        <a:solidFill>
          <a:srgbClr val="F7F5F0"/>
        </a:solidFill>
        <a:effectLst/>
      </p:bgPr>
    </p:bg>
    <p:spTree>
      <p:nvGrpSpPr>
        <p:cNvPr id="1" name="Shape 851"/>
        <p:cNvGrpSpPr/>
        <p:nvPr/>
      </p:nvGrpSpPr>
      <p:grpSpPr>
        <a:xfrm>
          <a:off x="0" y="0"/>
          <a:ext cx="0" cy="0"/>
          <a:chOff x="0" y="0"/>
          <a:chExt cx="0" cy="0"/>
        </a:xfrm>
      </p:grpSpPr>
      <p:sp>
        <p:nvSpPr>
          <p:cNvPr id="852" name="Google Shape;852;p15"/>
          <p:cNvSpPr>
            <a:spLocks noGrp="1"/>
          </p:cNvSpPr>
          <p:nvPr>
            <p:ph type="pic" idx="2"/>
          </p:nvPr>
        </p:nvSpPr>
        <p:spPr>
          <a:xfrm>
            <a:off x="0" y="0"/>
            <a:ext cx="9144000" cy="5143500"/>
          </a:xfrm>
          <a:prstGeom prst="rect">
            <a:avLst/>
          </a:prstGeom>
          <a:solidFill>
            <a:srgbClr val="F7F5F0"/>
          </a:solidFill>
          <a:ln>
            <a:noFill/>
          </a:ln>
        </p:spPr>
      </p:sp>
      <p:sp>
        <p:nvSpPr>
          <p:cNvPr id="853" name="Google Shape;853;p15"/>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4" name="Google Shape;854;p15"/>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5" name="Google Shape;855;p15"/>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
        <p:nvSpPr>
          <p:cNvPr id="856" name="Google Shape;856;p15"/>
          <p:cNvSpPr txBox="1">
            <a:spLocks noGrp="1"/>
          </p:cNvSpPr>
          <p:nvPr>
            <p:ph type="title"/>
          </p:nvPr>
        </p:nvSpPr>
        <p:spPr>
          <a:xfrm>
            <a:off x="5321475" y="687270"/>
            <a:ext cx="3517800" cy="3635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2175D9"/>
              </a:buClr>
              <a:buSzPts val="23600"/>
              <a:buFont typeface="Tahoma"/>
              <a:buNone/>
              <a:defRPr sz="23600">
                <a:solidFill>
                  <a:srgbClr val="2175D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grpSp>
        <p:nvGrpSpPr>
          <p:cNvPr id="857" name="Google Shape;857;p15"/>
          <p:cNvGrpSpPr/>
          <p:nvPr/>
        </p:nvGrpSpPr>
        <p:grpSpPr>
          <a:xfrm>
            <a:off x="558046" y="4751807"/>
            <a:ext cx="7927586" cy="137638"/>
            <a:chOff x="744061" y="6335743"/>
            <a:chExt cx="10570114" cy="183518"/>
          </a:xfrm>
        </p:grpSpPr>
        <p:sp>
          <p:nvSpPr>
            <p:cNvPr id="858" name="Google Shape;858;p15"/>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859" name="Google Shape;859;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4 agenda point">
  <p:cSld name="c3 agenda point">
    <p:bg>
      <p:bgPr>
        <a:solidFill>
          <a:schemeClr val="dk2"/>
        </a:solidFill>
        <a:effectLst/>
      </p:bgPr>
    </p:bg>
    <p:spTree>
      <p:nvGrpSpPr>
        <p:cNvPr id="1" name="Shape 860"/>
        <p:cNvGrpSpPr/>
        <p:nvPr/>
      </p:nvGrpSpPr>
      <p:grpSpPr>
        <a:xfrm>
          <a:off x="0" y="0"/>
          <a:ext cx="0" cy="0"/>
          <a:chOff x="0" y="0"/>
          <a:chExt cx="0" cy="0"/>
        </a:xfrm>
      </p:grpSpPr>
      <p:sp>
        <p:nvSpPr>
          <p:cNvPr id="861" name="Google Shape;861;p16"/>
          <p:cNvSpPr txBox="1">
            <a:spLocks noGrp="1"/>
          </p:cNvSpPr>
          <p:nvPr>
            <p:ph type="title"/>
          </p:nvPr>
        </p:nvSpPr>
        <p:spPr>
          <a:xfrm>
            <a:off x="563108" y="126556"/>
            <a:ext cx="2037000" cy="2160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66E7FF"/>
              </a:buClr>
              <a:buSzPts val="13900"/>
              <a:buFont typeface="Tahoma"/>
              <a:buNone/>
              <a:defRPr sz="13900">
                <a:solidFill>
                  <a:srgbClr val="66E7FF"/>
                </a:solidFill>
              </a:defRPr>
            </a:lvl1pPr>
            <a:lvl2pPr lvl="1" rtl="0">
              <a:spcBef>
                <a:spcPts val="0"/>
              </a:spcBef>
              <a:spcAft>
                <a:spcPts val="0"/>
              </a:spcAft>
              <a:buClr>
                <a:srgbClr val="66E7FF"/>
              </a:buClr>
              <a:buSzPts val="1100"/>
              <a:buNone/>
              <a:defRPr>
                <a:solidFill>
                  <a:srgbClr val="66E7FF"/>
                </a:solidFill>
              </a:defRPr>
            </a:lvl2pPr>
            <a:lvl3pPr lvl="2" rtl="0">
              <a:spcBef>
                <a:spcPts val="0"/>
              </a:spcBef>
              <a:spcAft>
                <a:spcPts val="0"/>
              </a:spcAft>
              <a:buClr>
                <a:srgbClr val="66E7FF"/>
              </a:buClr>
              <a:buSzPts val="1100"/>
              <a:buNone/>
              <a:defRPr>
                <a:solidFill>
                  <a:srgbClr val="66E7FF"/>
                </a:solidFill>
              </a:defRPr>
            </a:lvl3pPr>
            <a:lvl4pPr lvl="3" rtl="0">
              <a:spcBef>
                <a:spcPts val="0"/>
              </a:spcBef>
              <a:spcAft>
                <a:spcPts val="0"/>
              </a:spcAft>
              <a:buClr>
                <a:srgbClr val="66E7FF"/>
              </a:buClr>
              <a:buSzPts val="1100"/>
              <a:buNone/>
              <a:defRPr>
                <a:solidFill>
                  <a:srgbClr val="66E7FF"/>
                </a:solidFill>
              </a:defRPr>
            </a:lvl4pPr>
            <a:lvl5pPr lvl="4" rtl="0">
              <a:spcBef>
                <a:spcPts val="0"/>
              </a:spcBef>
              <a:spcAft>
                <a:spcPts val="0"/>
              </a:spcAft>
              <a:buClr>
                <a:srgbClr val="66E7FF"/>
              </a:buClr>
              <a:buSzPts val="1100"/>
              <a:buNone/>
              <a:defRPr>
                <a:solidFill>
                  <a:srgbClr val="66E7FF"/>
                </a:solidFill>
              </a:defRPr>
            </a:lvl5pPr>
            <a:lvl6pPr lvl="5" rtl="0">
              <a:spcBef>
                <a:spcPts val="0"/>
              </a:spcBef>
              <a:spcAft>
                <a:spcPts val="0"/>
              </a:spcAft>
              <a:buClr>
                <a:srgbClr val="66E7FF"/>
              </a:buClr>
              <a:buSzPts val="1100"/>
              <a:buNone/>
              <a:defRPr>
                <a:solidFill>
                  <a:srgbClr val="66E7FF"/>
                </a:solidFill>
              </a:defRPr>
            </a:lvl6pPr>
            <a:lvl7pPr lvl="6" rtl="0">
              <a:spcBef>
                <a:spcPts val="0"/>
              </a:spcBef>
              <a:spcAft>
                <a:spcPts val="0"/>
              </a:spcAft>
              <a:buClr>
                <a:srgbClr val="66E7FF"/>
              </a:buClr>
              <a:buSzPts val="1100"/>
              <a:buNone/>
              <a:defRPr>
                <a:solidFill>
                  <a:srgbClr val="66E7FF"/>
                </a:solidFill>
              </a:defRPr>
            </a:lvl7pPr>
            <a:lvl8pPr lvl="7" rtl="0">
              <a:spcBef>
                <a:spcPts val="0"/>
              </a:spcBef>
              <a:spcAft>
                <a:spcPts val="0"/>
              </a:spcAft>
              <a:buClr>
                <a:srgbClr val="66E7FF"/>
              </a:buClr>
              <a:buSzPts val="1100"/>
              <a:buNone/>
              <a:defRPr>
                <a:solidFill>
                  <a:srgbClr val="66E7FF"/>
                </a:solidFill>
              </a:defRPr>
            </a:lvl8pPr>
            <a:lvl9pPr lvl="8" rtl="0">
              <a:spcBef>
                <a:spcPts val="0"/>
              </a:spcBef>
              <a:spcAft>
                <a:spcPts val="0"/>
              </a:spcAft>
              <a:buClr>
                <a:srgbClr val="66E7FF"/>
              </a:buClr>
              <a:buSzPts val="1100"/>
              <a:buNone/>
              <a:defRPr>
                <a:solidFill>
                  <a:srgbClr val="66E7FF"/>
                </a:solidFill>
              </a:defRPr>
            </a:lvl9pPr>
          </a:lstStyle>
          <a:p>
            <a:endParaRPr/>
          </a:p>
        </p:txBody>
      </p:sp>
      <p:sp>
        <p:nvSpPr>
          <p:cNvPr id="862" name="Google Shape;862;p16"/>
          <p:cNvSpPr txBox="1">
            <a:spLocks noGrp="1"/>
          </p:cNvSpPr>
          <p:nvPr>
            <p:ph type="body" idx="1"/>
          </p:nvPr>
        </p:nvSpPr>
        <p:spPr>
          <a:xfrm>
            <a:off x="3282110" y="314325"/>
            <a:ext cx="5298900" cy="1972200"/>
          </a:xfrm>
          <a:prstGeom prst="rect">
            <a:avLst/>
          </a:prstGeom>
          <a:noFill/>
          <a:ln>
            <a:noFill/>
          </a:ln>
        </p:spPr>
        <p:txBody>
          <a:bodyPr spcFirstLastPara="1" wrap="square" lIns="0" tIns="81000" rIns="0" bIns="0" anchor="t" anchorCtr="0">
            <a:noAutofit/>
          </a:bodyPr>
          <a:lstStyle>
            <a:lvl1pPr marL="457200" lvl="0" indent="-228600" algn="l" rtl="0">
              <a:lnSpc>
                <a:spcPct val="100000"/>
              </a:lnSpc>
              <a:spcBef>
                <a:spcPts val="0"/>
              </a:spcBef>
              <a:spcAft>
                <a:spcPts val="0"/>
              </a:spcAft>
              <a:buClr>
                <a:schemeClr val="lt1"/>
              </a:buClr>
              <a:buSzPts val="3400"/>
              <a:buNone/>
              <a:defRPr sz="3400">
                <a:solidFill>
                  <a:schemeClr val="lt1"/>
                </a:solidFill>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863" name="Google Shape;863;p16"/>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4" name="Google Shape;864;p16"/>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Clr>
                <a:schemeClr val="lt1"/>
              </a:buClr>
              <a:buSzPts val="1100"/>
              <a:buNone/>
              <a:defRPr>
                <a:solidFill>
                  <a:schemeClr val="lt1"/>
                </a:solidFill>
              </a:defRPr>
            </a:lvl1pPr>
            <a:lvl2pPr lvl="1" algn="l" rtl="0">
              <a:spcBef>
                <a:spcPts val="0"/>
              </a:spcBef>
              <a:spcAft>
                <a:spcPts val="0"/>
              </a:spcAft>
              <a:buClr>
                <a:schemeClr val="lt1"/>
              </a:buClr>
              <a:buSzPts val="1100"/>
              <a:buNone/>
              <a:defRPr>
                <a:solidFill>
                  <a:schemeClr val="lt1"/>
                </a:solidFill>
              </a:defRPr>
            </a:lvl2pPr>
            <a:lvl3pPr lvl="2" algn="l" rtl="0">
              <a:spcBef>
                <a:spcPts val="0"/>
              </a:spcBef>
              <a:spcAft>
                <a:spcPts val="0"/>
              </a:spcAft>
              <a:buClr>
                <a:schemeClr val="lt1"/>
              </a:buClr>
              <a:buSzPts val="1100"/>
              <a:buNone/>
              <a:defRPr>
                <a:solidFill>
                  <a:schemeClr val="lt1"/>
                </a:solidFill>
              </a:defRPr>
            </a:lvl3pPr>
            <a:lvl4pPr lvl="3" algn="l" rtl="0">
              <a:spcBef>
                <a:spcPts val="0"/>
              </a:spcBef>
              <a:spcAft>
                <a:spcPts val="0"/>
              </a:spcAft>
              <a:buClr>
                <a:schemeClr val="lt1"/>
              </a:buClr>
              <a:buSzPts val="1100"/>
              <a:buNone/>
              <a:defRPr>
                <a:solidFill>
                  <a:schemeClr val="lt1"/>
                </a:solidFill>
              </a:defRPr>
            </a:lvl4pPr>
            <a:lvl5pPr lvl="4" algn="l" rtl="0">
              <a:spcBef>
                <a:spcPts val="0"/>
              </a:spcBef>
              <a:spcAft>
                <a:spcPts val="0"/>
              </a:spcAft>
              <a:buClr>
                <a:schemeClr val="lt1"/>
              </a:buClr>
              <a:buSzPts val="1100"/>
              <a:buNone/>
              <a:defRPr>
                <a:solidFill>
                  <a:schemeClr val="lt1"/>
                </a:solidFill>
              </a:defRPr>
            </a:lvl5pPr>
            <a:lvl6pPr lvl="5" algn="l" rtl="0">
              <a:spcBef>
                <a:spcPts val="0"/>
              </a:spcBef>
              <a:spcAft>
                <a:spcPts val="0"/>
              </a:spcAft>
              <a:buClr>
                <a:schemeClr val="lt1"/>
              </a:buClr>
              <a:buSzPts val="1100"/>
              <a:buNone/>
              <a:defRPr>
                <a:solidFill>
                  <a:schemeClr val="lt1"/>
                </a:solidFill>
              </a:defRPr>
            </a:lvl6pPr>
            <a:lvl7pPr lvl="6" algn="l" rtl="0">
              <a:spcBef>
                <a:spcPts val="0"/>
              </a:spcBef>
              <a:spcAft>
                <a:spcPts val="0"/>
              </a:spcAft>
              <a:buClr>
                <a:schemeClr val="lt1"/>
              </a:buClr>
              <a:buSzPts val="1100"/>
              <a:buNone/>
              <a:defRPr>
                <a:solidFill>
                  <a:schemeClr val="lt1"/>
                </a:solidFill>
              </a:defRPr>
            </a:lvl7pPr>
            <a:lvl8pPr lvl="7" algn="l" rtl="0">
              <a:spcBef>
                <a:spcPts val="0"/>
              </a:spcBef>
              <a:spcAft>
                <a:spcPts val="0"/>
              </a:spcAft>
              <a:buClr>
                <a:schemeClr val="lt1"/>
              </a:buClr>
              <a:buSzPts val="1100"/>
              <a:buNone/>
              <a:defRPr>
                <a:solidFill>
                  <a:schemeClr val="lt1"/>
                </a:solidFill>
              </a:defRPr>
            </a:lvl8pPr>
            <a:lvl9pPr lvl="8" algn="l" rtl="0">
              <a:spcBef>
                <a:spcPts val="0"/>
              </a:spcBef>
              <a:spcAft>
                <a:spcPts val="0"/>
              </a:spcAft>
              <a:buClr>
                <a:schemeClr val="lt1"/>
              </a:buClr>
              <a:buSzPts val="1100"/>
              <a:buNone/>
              <a:defRPr>
                <a:solidFill>
                  <a:schemeClr val="lt1"/>
                </a:solidFill>
              </a:defRPr>
            </a:lvl9pPr>
          </a:lstStyle>
          <a:p>
            <a:endParaRPr/>
          </a:p>
        </p:txBody>
      </p:sp>
      <p:sp>
        <p:nvSpPr>
          <p:cNvPr id="865" name="Google Shape;865;p16"/>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solidFill>
                  <a:schemeClr val="lt1"/>
                </a:solidFill>
              </a:defRPr>
            </a:lvl1pPr>
            <a:lvl2pPr marL="0" lvl="1" indent="0" algn="l" rtl="0">
              <a:spcBef>
                <a:spcPts val="0"/>
              </a:spcBef>
              <a:buNone/>
              <a:defRPr>
                <a:solidFill>
                  <a:schemeClr val="lt1"/>
                </a:solidFill>
              </a:defRPr>
            </a:lvl2pPr>
            <a:lvl3pPr marL="0" lvl="2" indent="0" algn="l" rtl="0">
              <a:spcBef>
                <a:spcPts val="0"/>
              </a:spcBef>
              <a:buNone/>
              <a:defRPr>
                <a:solidFill>
                  <a:schemeClr val="lt1"/>
                </a:solidFill>
              </a:defRPr>
            </a:lvl3pPr>
            <a:lvl4pPr marL="0" lvl="3" indent="0" algn="l" rtl="0">
              <a:spcBef>
                <a:spcPts val="0"/>
              </a:spcBef>
              <a:buNone/>
              <a:defRPr>
                <a:solidFill>
                  <a:schemeClr val="lt1"/>
                </a:solidFill>
              </a:defRPr>
            </a:lvl4pPr>
            <a:lvl5pPr marL="0" lvl="4" indent="0" algn="l" rtl="0">
              <a:spcBef>
                <a:spcPts val="0"/>
              </a:spcBef>
              <a:buNone/>
              <a:defRPr>
                <a:solidFill>
                  <a:schemeClr val="lt1"/>
                </a:solidFill>
              </a:defRPr>
            </a:lvl5pPr>
            <a:lvl6pPr marL="0" lvl="5" indent="0" algn="l" rtl="0">
              <a:spcBef>
                <a:spcPts val="0"/>
              </a:spcBef>
              <a:buNone/>
              <a:defRPr>
                <a:solidFill>
                  <a:schemeClr val="lt1"/>
                </a:solidFill>
              </a:defRPr>
            </a:lvl6pPr>
            <a:lvl7pPr marL="0" lvl="6" indent="0" algn="l" rtl="0">
              <a:spcBef>
                <a:spcPts val="0"/>
              </a:spcBef>
              <a:buNone/>
              <a:defRPr>
                <a:solidFill>
                  <a:schemeClr val="lt1"/>
                </a:solidFill>
              </a:defRPr>
            </a:lvl7pPr>
            <a:lvl8pPr marL="0" lvl="7" indent="0" algn="l" rtl="0">
              <a:spcBef>
                <a:spcPts val="0"/>
              </a:spcBef>
              <a:buNone/>
              <a:defRPr>
                <a:solidFill>
                  <a:schemeClr val="lt1"/>
                </a:solidFill>
              </a:defRPr>
            </a:lvl8pPr>
            <a:lvl9pPr marL="0" lvl="8" indent="0" algn="l" rtl="0">
              <a:spcBef>
                <a:spcPts val="0"/>
              </a:spcBef>
              <a:buNone/>
              <a:defRPr>
                <a:solidFill>
                  <a:schemeClr val="lt1"/>
                </a:solidFill>
              </a:defRPr>
            </a:lvl9pPr>
          </a:lstStyle>
          <a:p>
            <a:pPr marL="0" lvl="0" indent="0" algn="l" rtl="0">
              <a:spcBef>
                <a:spcPts val="0"/>
              </a:spcBef>
              <a:spcAft>
                <a:spcPts val="0"/>
              </a:spcAft>
              <a:buNone/>
            </a:pPr>
            <a:fld id="{00000000-1234-1234-1234-123412341234}" type="slidenum">
              <a:rPr lang="it"/>
              <a:t>‹N›</a:t>
            </a:fld>
            <a:endParaRPr/>
          </a:p>
        </p:txBody>
      </p:sp>
      <p:grpSp>
        <p:nvGrpSpPr>
          <p:cNvPr id="866" name="Google Shape;866;p16"/>
          <p:cNvGrpSpPr/>
          <p:nvPr/>
        </p:nvGrpSpPr>
        <p:grpSpPr>
          <a:xfrm>
            <a:off x="558046" y="4751807"/>
            <a:ext cx="7927586" cy="137638"/>
            <a:chOff x="744061" y="6335743"/>
            <a:chExt cx="10570114" cy="183518"/>
          </a:xfrm>
        </p:grpSpPr>
        <p:sp>
          <p:nvSpPr>
            <p:cNvPr id="867" name="Google Shape;867;p16"/>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868" name="Google Shape;868;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5 agenda point">
  <p:cSld name="c3 agenda point_1">
    <p:bg>
      <p:bgPr>
        <a:solidFill>
          <a:schemeClr val="lt1"/>
        </a:solidFill>
        <a:effectLst/>
      </p:bgPr>
    </p:bg>
    <p:spTree>
      <p:nvGrpSpPr>
        <p:cNvPr id="1" name="Shape 869"/>
        <p:cNvGrpSpPr/>
        <p:nvPr/>
      </p:nvGrpSpPr>
      <p:grpSpPr>
        <a:xfrm>
          <a:off x="0" y="0"/>
          <a:ext cx="0" cy="0"/>
          <a:chOff x="0" y="0"/>
          <a:chExt cx="0" cy="0"/>
        </a:xfrm>
      </p:grpSpPr>
      <p:sp>
        <p:nvSpPr>
          <p:cNvPr id="870" name="Google Shape;870;p17"/>
          <p:cNvSpPr txBox="1">
            <a:spLocks noGrp="1"/>
          </p:cNvSpPr>
          <p:nvPr>
            <p:ph type="title"/>
          </p:nvPr>
        </p:nvSpPr>
        <p:spPr>
          <a:xfrm>
            <a:off x="563108" y="126556"/>
            <a:ext cx="2037000" cy="2160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D7FF"/>
              </a:buClr>
              <a:buSzPts val="13900"/>
              <a:buFont typeface="Tahoma"/>
              <a:buNone/>
              <a:defRPr sz="13900">
                <a:solidFill>
                  <a:srgbClr val="00D7FF"/>
                </a:solidFill>
              </a:defRPr>
            </a:lvl1pPr>
            <a:lvl2pPr lvl="1" rtl="0">
              <a:spcBef>
                <a:spcPts val="0"/>
              </a:spcBef>
              <a:spcAft>
                <a:spcPts val="0"/>
              </a:spcAft>
              <a:buClr>
                <a:srgbClr val="00D7FF"/>
              </a:buClr>
              <a:buSzPts val="1100"/>
              <a:buNone/>
              <a:defRPr>
                <a:solidFill>
                  <a:srgbClr val="00D7FF"/>
                </a:solidFill>
              </a:defRPr>
            </a:lvl2pPr>
            <a:lvl3pPr lvl="2" rtl="0">
              <a:spcBef>
                <a:spcPts val="0"/>
              </a:spcBef>
              <a:spcAft>
                <a:spcPts val="0"/>
              </a:spcAft>
              <a:buClr>
                <a:srgbClr val="00D7FF"/>
              </a:buClr>
              <a:buSzPts val="1100"/>
              <a:buNone/>
              <a:defRPr>
                <a:solidFill>
                  <a:srgbClr val="00D7FF"/>
                </a:solidFill>
              </a:defRPr>
            </a:lvl3pPr>
            <a:lvl4pPr lvl="3" rtl="0">
              <a:spcBef>
                <a:spcPts val="0"/>
              </a:spcBef>
              <a:spcAft>
                <a:spcPts val="0"/>
              </a:spcAft>
              <a:buClr>
                <a:srgbClr val="00D7FF"/>
              </a:buClr>
              <a:buSzPts val="1100"/>
              <a:buNone/>
              <a:defRPr>
                <a:solidFill>
                  <a:srgbClr val="00D7FF"/>
                </a:solidFill>
              </a:defRPr>
            </a:lvl4pPr>
            <a:lvl5pPr lvl="4" rtl="0">
              <a:spcBef>
                <a:spcPts val="0"/>
              </a:spcBef>
              <a:spcAft>
                <a:spcPts val="0"/>
              </a:spcAft>
              <a:buClr>
                <a:srgbClr val="00D7FF"/>
              </a:buClr>
              <a:buSzPts val="1100"/>
              <a:buNone/>
              <a:defRPr>
                <a:solidFill>
                  <a:srgbClr val="00D7FF"/>
                </a:solidFill>
              </a:defRPr>
            </a:lvl5pPr>
            <a:lvl6pPr lvl="5" rtl="0">
              <a:spcBef>
                <a:spcPts val="0"/>
              </a:spcBef>
              <a:spcAft>
                <a:spcPts val="0"/>
              </a:spcAft>
              <a:buClr>
                <a:srgbClr val="00D7FF"/>
              </a:buClr>
              <a:buSzPts val="1100"/>
              <a:buNone/>
              <a:defRPr>
                <a:solidFill>
                  <a:srgbClr val="00D7FF"/>
                </a:solidFill>
              </a:defRPr>
            </a:lvl6pPr>
            <a:lvl7pPr lvl="6" rtl="0">
              <a:spcBef>
                <a:spcPts val="0"/>
              </a:spcBef>
              <a:spcAft>
                <a:spcPts val="0"/>
              </a:spcAft>
              <a:buClr>
                <a:srgbClr val="00D7FF"/>
              </a:buClr>
              <a:buSzPts val="1100"/>
              <a:buNone/>
              <a:defRPr>
                <a:solidFill>
                  <a:srgbClr val="00D7FF"/>
                </a:solidFill>
              </a:defRPr>
            </a:lvl7pPr>
            <a:lvl8pPr lvl="7" rtl="0">
              <a:spcBef>
                <a:spcPts val="0"/>
              </a:spcBef>
              <a:spcAft>
                <a:spcPts val="0"/>
              </a:spcAft>
              <a:buClr>
                <a:srgbClr val="00D7FF"/>
              </a:buClr>
              <a:buSzPts val="1100"/>
              <a:buNone/>
              <a:defRPr>
                <a:solidFill>
                  <a:srgbClr val="00D7FF"/>
                </a:solidFill>
              </a:defRPr>
            </a:lvl8pPr>
            <a:lvl9pPr lvl="8" rtl="0">
              <a:spcBef>
                <a:spcPts val="0"/>
              </a:spcBef>
              <a:spcAft>
                <a:spcPts val="0"/>
              </a:spcAft>
              <a:buClr>
                <a:srgbClr val="00D7FF"/>
              </a:buClr>
              <a:buSzPts val="1100"/>
              <a:buNone/>
              <a:defRPr>
                <a:solidFill>
                  <a:srgbClr val="00D7FF"/>
                </a:solidFill>
              </a:defRPr>
            </a:lvl9pPr>
          </a:lstStyle>
          <a:p>
            <a:endParaRPr/>
          </a:p>
        </p:txBody>
      </p:sp>
      <p:sp>
        <p:nvSpPr>
          <p:cNvPr id="871" name="Google Shape;871;p17"/>
          <p:cNvSpPr txBox="1">
            <a:spLocks noGrp="1"/>
          </p:cNvSpPr>
          <p:nvPr>
            <p:ph type="body" idx="1"/>
          </p:nvPr>
        </p:nvSpPr>
        <p:spPr>
          <a:xfrm>
            <a:off x="3282110" y="314325"/>
            <a:ext cx="5298900" cy="1972200"/>
          </a:xfrm>
          <a:prstGeom prst="rect">
            <a:avLst/>
          </a:prstGeom>
          <a:noFill/>
          <a:ln>
            <a:noFill/>
          </a:ln>
        </p:spPr>
        <p:txBody>
          <a:bodyPr spcFirstLastPara="1" wrap="square" lIns="0" tIns="81000" rIns="0" bIns="0" anchor="t" anchorCtr="0">
            <a:noAutofit/>
          </a:bodyPr>
          <a:lstStyle>
            <a:lvl1pPr marL="457200" lvl="0" indent="-228600" algn="l" rtl="0">
              <a:lnSpc>
                <a:spcPct val="100000"/>
              </a:lnSpc>
              <a:spcBef>
                <a:spcPts val="0"/>
              </a:spcBef>
              <a:spcAft>
                <a:spcPts val="0"/>
              </a:spcAft>
              <a:buSzPts val="3400"/>
              <a:buNone/>
              <a:defRPr sz="3400"/>
            </a:lvl1pPr>
            <a:lvl2pPr marL="914400" lvl="1" indent="-317500" algn="l" rtl="0">
              <a:lnSpc>
                <a:spcPct val="108000"/>
              </a:lnSpc>
              <a:spcBef>
                <a:spcPts val="200"/>
              </a:spcBef>
              <a:spcAft>
                <a:spcPts val="0"/>
              </a:spcAft>
              <a:buSzPts val="1400"/>
              <a:buChar char="•"/>
              <a:defRPr/>
            </a:lvl2pPr>
            <a:lvl3pPr marL="1371600" lvl="2" indent="-317500" algn="l" rtl="0">
              <a:lnSpc>
                <a:spcPct val="108000"/>
              </a:lnSpc>
              <a:spcBef>
                <a:spcPts val="200"/>
              </a:spcBef>
              <a:spcAft>
                <a:spcPts val="0"/>
              </a:spcAft>
              <a:buSzPts val="1400"/>
              <a:buChar char="•"/>
              <a:defRPr/>
            </a:lvl3pPr>
            <a:lvl4pPr marL="1828800" lvl="3" indent="-317500" algn="l" rtl="0">
              <a:lnSpc>
                <a:spcPct val="108000"/>
              </a:lnSpc>
              <a:spcBef>
                <a:spcPts val="200"/>
              </a:spcBef>
              <a:spcAft>
                <a:spcPts val="0"/>
              </a:spcAft>
              <a:buSzPts val="1400"/>
              <a:buChar char="▪"/>
              <a:defRPr/>
            </a:lvl4pPr>
            <a:lvl5pPr marL="2286000" lvl="4" indent="-317500" algn="l" rtl="0">
              <a:lnSpc>
                <a:spcPct val="108000"/>
              </a:lnSpc>
              <a:spcBef>
                <a:spcPts val="200"/>
              </a:spcBef>
              <a:spcAft>
                <a:spcPts val="0"/>
              </a:spcAft>
              <a:buSzPts val="1400"/>
              <a:buChar char="▪"/>
              <a:defRPr/>
            </a:lvl5pPr>
            <a:lvl6pPr marL="2743200" lvl="5" indent="-317500" algn="l" rtl="0">
              <a:lnSpc>
                <a:spcPct val="108000"/>
              </a:lnSpc>
              <a:spcBef>
                <a:spcPts val="200"/>
              </a:spcBef>
              <a:spcAft>
                <a:spcPts val="0"/>
              </a:spcAft>
              <a:buSzPts val="1400"/>
              <a:buChar char="▪"/>
              <a:defRPr/>
            </a:lvl6pPr>
            <a:lvl7pPr marL="3200400" lvl="6" indent="-317500" algn="l" rtl="0">
              <a:lnSpc>
                <a:spcPct val="108000"/>
              </a:lnSpc>
              <a:spcBef>
                <a:spcPts val="200"/>
              </a:spcBef>
              <a:spcAft>
                <a:spcPts val="0"/>
              </a:spcAft>
              <a:buSzPts val="1400"/>
              <a:buChar char="▪"/>
              <a:defRPr/>
            </a:lvl7pPr>
            <a:lvl8pPr marL="3657600" lvl="7" indent="-317500" algn="l" rtl="0">
              <a:lnSpc>
                <a:spcPct val="108000"/>
              </a:lnSpc>
              <a:spcBef>
                <a:spcPts val="200"/>
              </a:spcBef>
              <a:spcAft>
                <a:spcPts val="0"/>
              </a:spcAft>
              <a:buSzPts val="1400"/>
              <a:buChar char="▪"/>
              <a:defRPr/>
            </a:lvl8pPr>
            <a:lvl9pPr marL="4114800" lvl="8" indent="-317500" algn="l" rtl="0">
              <a:lnSpc>
                <a:spcPct val="108000"/>
              </a:lnSpc>
              <a:spcBef>
                <a:spcPts val="200"/>
              </a:spcBef>
              <a:spcAft>
                <a:spcPts val="0"/>
              </a:spcAft>
              <a:buSzPts val="1400"/>
              <a:buChar char="▪"/>
              <a:defRPr/>
            </a:lvl9pPr>
          </a:lstStyle>
          <a:p>
            <a:endParaRPr/>
          </a:p>
        </p:txBody>
      </p:sp>
      <p:sp>
        <p:nvSpPr>
          <p:cNvPr id="872" name="Google Shape;872;p17"/>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3" name="Google Shape;873;p17"/>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4" name="Google Shape;874;p17"/>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1 content">
  <p:cSld name="OBJECT_1">
    <p:spTree>
      <p:nvGrpSpPr>
        <p:cNvPr id="1" name="Shape 875"/>
        <p:cNvGrpSpPr/>
        <p:nvPr/>
      </p:nvGrpSpPr>
      <p:grpSpPr>
        <a:xfrm>
          <a:off x="0" y="0"/>
          <a:ext cx="0" cy="0"/>
          <a:chOff x="0" y="0"/>
          <a:chExt cx="0" cy="0"/>
        </a:xfrm>
      </p:grpSpPr>
      <p:sp>
        <p:nvSpPr>
          <p:cNvPr id="876" name="Google Shape;876;p18"/>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77" name="Google Shape;877;p18"/>
          <p:cNvSpPr txBox="1">
            <a:spLocks noGrp="1"/>
          </p:cNvSpPr>
          <p:nvPr>
            <p:ph type="body" idx="1"/>
          </p:nvPr>
        </p:nvSpPr>
        <p:spPr>
          <a:xfrm>
            <a:off x="558900" y="1243941"/>
            <a:ext cx="8027100" cy="34017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878" name="Google Shape;878;p18"/>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9" name="Google Shape;879;p18"/>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0" name="Google Shape;880;p18"/>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2 content">
  <p:cSld name="d2 content">
    <p:spTree>
      <p:nvGrpSpPr>
        <p:cNvPr id="1" name="Shape 881"/>
        <p:cNvGrpSpPr/>
        <p:nvPr/>
      </p:nvGrpSpPr>
      <p:grpSpPr>
        <a:xfrm>
          <a:off x="0" y="0"/>
          <a:ext cx="0" cy="0"/>
          <a:chOff x="0" y="0"/>
          <a:chExt cx="0" cy="0"/>
        </a:xfrm>
      </p:grpSpPr>
      <p:sp>
        <p:nvSpPr>
          <p:cNvPr id="882" name="Google Shape;882;p19"/>
          <p:cNvSpPr txBox="1">
            <a:spLocks noGrp="1"/>
          </p:cNvSpPr>
          <p:nvPr>
            <p:ph type="body" idx="1"/>
          </p:nvPr>
        </p:nvSpPr>
        <p:spPr>
          <a:xfrm>
            <a:off x="558900" y="1244700"/>
            <a:ext cx="38355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883" name="Google Shape;883;p19"/>
          <p:cNvSpPr txBox="1">
            <a:spLocks noGrp="1"/>
          </p:cNvSpPr>
          <p:nvPr>
            <p:ph type="body" idx="2"/>
          </p:nvPr>
        </p:nvSpPr>
        <p:spPr>
          <a:xfrm>
            <a:off x="4748444" y="1244700"/>
            <a:ext cx="38367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884" name="Google Shape;884;p19"/>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85" name="Google Shape;885;p19"/>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6" name="Google Shape;886;p19"/>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7" name="Google Shape;887;p19"/>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3 content">
  <p:cSld name="d3 content">
    <p:spTree>
      <p:nvGrpSpPr>
        <p:cNvPr id="1" name="Shape 888"/>
        <p:cNvGrpSpPr/>
        <p:nvPr/>
      </p:nvGrpSpPr>
      <p:grpSpPr>
        <a:xfrm>
          <a:off x="0" y="0"/>
          <a:ext cx="0" cy="0"/>
          <a:chOff x="0" y="0"/>
          <a:chExt cx="0" cy="0"/>
        </a:xfrm>
      </p:grpSpPr>
      <p:sp>
        <p:nvSpPr>
          <p:cNvPr id="889" name="Google Shape;889;p20"/>
          <p:cNvSpPr>
            <a:spLocks noGrp="1"/>
          </p:cNvSpPr>
          <p:nvPr>
            <p:ph type="pic" idx="2"/>
          </p:nvPr>
        </p:nvSpPr>
        <p:spPr>
          <a:xfrm>
            <a:off x="5886450" y="0"/>
            <a:ext cx="3257700" cy="5143500"/>
          </a:xfrm>
          <a:prstGeom prst="rect">
            <a:avLst/>
          </a:prstGeom>
          <a:noFill/>
          <a:ln>
            <a:noFill/>
          </a:ln>
        </p:spPr>
      </p:sp>
      <p:sp>
        <p:nvSpPr>
          <p:cNvPr id="890" name="Google Shape;890;p20"/>
          <p:cNvSpPr txBox="1">
            <a:spLocks noGrp="1"/>
          </p:cNvSpPr>
          <p:nvPr>
            <p:ph type="title"/>
          </p:nvPr>
        </p:nvSpPr>
        <p:spPr>
          <a:xfrm>
            <a:off x="558046" y="383019"/>
            <a:ext cx="46329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100"/>
              <a:buNone/>
              <a:defRPr>
                <a:solidFill>
                  <a:schemeClr val="dk1"/>
                </a:solidFill>
              </a:defRPr>
            </a:lvl2pPr>
            <a:lvl3pPr lvl="2" rtl="0">
              <a:spcBef>
                <a:spcPts val="0"/>
              </a:spcBef>
              <a:spcAft>
                <a:spcPts val="0"/>
              </a:spcAft>
              <a:buClr>
                <a:schemeClr val="dk1"/>
              </a:buClr>
              <a:buSzPts val="1100"/>
              <a:buNone/>
              <a:defRPr>
                <a:solidFill>
                  <a:schemeClr val="dk1"/>
                </a:solidFill>
              </a:defRPr>
            </a:lvl3pPr>
            <a:lvl4pPr lvl="3" rtl="0">
              <a:spcBef>
                <a:spcPts val="0"/>
              </a:spcBef>
              <a:spcAft>
                <a:spcPts val="0"/>
              </a:spcAft>
              <a:buClr>
                <a:schemeClr val="dk1"/>
              </a:buClr>
              <a:buSzPts val="1100"/>
              <a:buNone/>
              <a:defRPr>
                <a:solidFill>
                  <a:schemeClr val="dk1"/>
                </a:solidFill>
              </a:defRPr>
            </a:lvl4pPr>
            <a:lvl5pPr lvl="4" rtl="0">
              <a:spcBef>
                <a:spcPts val="0"/>
              </a:spcBef>
              <a:spcAft>
                <a:spcPts val="0"/>
              </a:spcAft>
              <a:buClr>
                <a:schemeClr val="dk1"/>
              </a:buClr>
              <a:buSzPts val="11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100"/>
              <a:buNone/>
              <a:defRPr>
                <a:solidFill>
                  <a:schemeClr val="dk1"/>
                </a:solidFill>
              </a:defRPr>
            </a:lvl7pPr>
            <a:lvl8pPr lvl="7" rtl="0">
              <a:spcBef>
                <a:spcPts val="0"/>
              </a:spcBef>
              <a:spcAft>
                <a:spcPts val="0"/>
              </a:spcAft>
              <a:buClr>
                <a:schemeClr val="dk1"/>
              </a:buClr>
              <a:buSzPts val="1100"/>
              <a:buNone/>
              <a:defRPr>
                <a:solidFill>
                  <a:schemeClr val="dk1"/>
                </a:solidFill>
              </a:defRPr>
            </a:lvl8pPr>
            <a:lvl9pPr lvl="8" rtl="0">
              <a:spcBef>
                <a:spcPts val="0"/>
              </a:spcBef>
              <a:spcAft>
                <a:spcPts val="0"/>
              </a:spcAft>
              <a:buClr>
                <a:schemeClr val="dk1"/>
              </a:buClr>
              <a:buSzPts val="1100"/>
              <a:buNone/>
              <a:defRPr>
                <a:solidFill>
                  <a:schemeClr val="dk1"/>
                </a:solidFill>
              </a:defRPr>
            </a:lvl9pPr>
          </a:lstStyle>
          <a:p>
            <a:endParaRPr/>
          </a:p>
        </p:txBody>
      </p:sp>
      <p:sp>
        <p:nvSpPr>
          <p:cNvPr id="891" name="Google Shape;891;p20"/>
          <p:cNvSpPr txBox="1">
            <a:spLocks noGrp="1"/>
          </p:cNvSpPr>
          <p:nvPr>
            <p:ph type="body" idx="1"/>
          </p:nvPr>
        </p:nvSpPr>
        <p:spPr>
          <a:xfrm>
            <a:off x="558899" y="1244700"/>
            <a:ext cx="46329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892" name="Google Shape;892;p20"/>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3" name="Google Shape;893;p20"/>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4" name="Google Shape;894;p20"/>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grpSp>
        <p:nvGrpSpPr>
          <p:cNvPr id="895" name="Google Shape;895;p20"/>
          <p:cNvGrpSpPr/>
          <p:nvPr/>
        </p:nvGrpSpPr>
        <p:grpSpPr>
          <a:xfrm>
            <a:off x="558046" y="4751807"/>
            <a:ext cx="7927586" cy="137638"/>
            <a:chOff x="744061" y="6335743"/>
            <a:chExt cx="10570114" cy="183518"/>
          </a:xfrm>
        </p:grpSpPr>
        <p:sp>
          <p:nvSpPr>
            <p:cNvPr id="896" name="Google Shape;896;p20"/>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897" name="Google Shape;897;p2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2 Title Slide">
  <p:cSld name="a2 Title Slide">
    <p:bg>
      <p:bgPr>
        <a:solidFill>
          <a:srgbClr val="2175D9"/>
        </a:solidFill>
        <a:effectLst/>
      </p:bgPr>
    </p:bg>
    <p:spTree>
      <p:nvGrpSpPr>
        <p:cNvPr id="1" name="Shape 207"/>
        <p:cNvGrpSpPr/>
        <p:nvPr/>
      </p:nvGrpSpPr>
      <p:grpSpPr>
        <a:xfrm>
          <a:off x="0" y="0"/>
          <a:ext cx="0" cy="0"/>
          <a:chOff x="0" y="0"/>
          <a:chExt cx="0" cy="0"/>
        </a:xfrm>
      </p:grpSpPr>
      <p:grpSp>
        <p:nvGrpSpPr>
          <p:cNvPr id="208" name="Google Shape;208;p3"/>
          <p:cNvGrpSpPr/>
          <p:nvPr/>
        </p:nvGrpSpPr>
        <p:grpSpPr>
          <a:xfrm>
            <a:off x="-206316" y="-241201"/>
            <a:ext cx="9556631" cy="5625661"/>
            <a:chOff x="-275088" y="-321601"/>
            <a:chExt cx="12742174" cy="7500882"/>
          </a:xfrm>
        </p:grpSpPr>
        <p:grpSp>
          <p:nvGrpSpPr>
            <p:cNvPr id="209" name="Google Shape;209;p3"/>
            <p:cNvGrpSpPr/>
            <p:nvPr/>
          </p:nvGrpSpPr>
          <p:grpSpPr>
            <a:xfrm>
              <a:off x="0" y="-321601"/>
              <a:ext cx="12192000" cy="179680"/>
              <a:chOff x="0" y="0"/>
              <a:chExt cx="12192000" cy="6858000"/>
            </a:xfrm>
          </p:grpSpPr>
          <p:cxnSp>
            <p:nvCxnSpPr>
              <p:cNvPr id="210" name="Google Shape;210;p3"/>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 name="Google Shape;211;p3"/>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 name="Google Shape;212;p3"/>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3" name="Google Shape;213;p3"/>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4" name="Google Shape;214;p3"/>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5" name="Google Shape;215;p3"/>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 name="Google Shape;216;p3"/>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 name="Google Shape;217;p3"/>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8" name="Google Shape;218;p3"/>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9" name="Google Shape;219;p3"/>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0" name="Google Shape;220;p3"/>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1" name="Google Shape;221;p3"/>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2" name="Google Shape;222;p3"/>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3" name="Google Shape;223;p3"/>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4" name="Google Shape;224;p3"/>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 name="Google Shape;225;p3"/>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 name="Google Shape;226;p3"/>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7" name="Google Shape;227;p3"/>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8" name="Google Shape;228;p3"/>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 name="Google Shape;229;p3"/>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 name="Google Shape;230;p3"/>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 name="Google Shape;231;p3"/>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2" name="Google Shape;232;p3"/>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3" name="Google Shape;233;p3"/>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4" name="Google Shape;234;p3"/>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35" name="Google Shape;235;p3"/>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6" name="Google Shape;236;p3"/>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37" name="Google Shape;237;p3"/>
            <p:cNvGrpSpPr/>
            <p:nvPr/>
          </p:nvGrpSpPr>
          <p:grpSpPr>
            <a:xfrm>
              <a:off x="-275088" y="0"/>
              <a:ext cx="180000" cy="6858000"/>
              <a:chOff x="0" y="0"/>
              <a:chExt cx="144000" cy="6858000"/>
            </a:xfrm>
          </p:grpSpPr>
          <p:cxnSp>
            <p:nvCxnSpPr>
              <p:cNvPr id="238" name="Google Shape;238;p3"/>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9" name="Google Shape;239;p3"/>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0" name="Google Shape;240;p3"/>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1" name="Google Shape;241;p3"/>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2" name="Google Shape;242;p3"/>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3" name="Google Shape;243;p3"/>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4" name="Google Shape;244;p3"/>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5" name="Google Shape;245;p3"/>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6" name="Google Shape;246;p3"/>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7" name="Google Shape;247;p3"/>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8" name="Google Shape;248;p3"/>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49" name="Google Shape;249;p3"/>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50" name="Google Shape;250;p3"/>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51" name="Google Shape;251;p3"/>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52" name="Google Shape;252;p3"/>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53" name="Google Shape;253;p3"/>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54" name="Google Shape;254;p3"/>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255" name="Google Shape;255;p3"/>
            <p:cNvGrpSpPr/>
            <p:nvPr/>
          </p:nvGrpSpPr>
          <p:grpSpPr>
            <a:xfrm>
              <a:off x="0" y="6999601"/>
              <a:ext cx="12192000" cy="179680"/>
              <a:chOff x="0" y="0"/>
              <a:chExt cx="12192000" cy="6858000"/>
            </a:xfrm>
          </p:grpSpPr>
          <p:cxnSp>
            <p:nvCxnSpPr>
              <p:cNvPr id="256" name="Google Shape;256;p3"/>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57" name="Google Shape;257;p3"/>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58" name="Google Shape;258;p3"/>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59" name="Google Shape;259;p3"/>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0" name="Google Shape;260;p3"/>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1" name="Google Shape;261;p3"/>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2" name="Google Shape;262;p3"/>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3" name="Google Shape;263;p3"/>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4" name="Google Shape;264;p3"/>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5" name="Google Shape;265;p3"/>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6" name="Google Shape;266;p3"/>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7" name="Google Shape;267;p3"/>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8" name="Google Shape;268;p3"/>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9" name="Google Shape;269;p3"/>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0" name="Google Shape;270;p3"/>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1" name="Google Shape;271;p3"/>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2" name="Google Shape;272;p3"/>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3" name="Google Shape;273;p3"/>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4" name="Google Shape;274;p3"/>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5" name="Google Shape;275;p3"/>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6" name="Google Shape;276;p3"/>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7" name="Google Shape;277;p3"/>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8" name="Google Shape;278;p3"/>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9" name="Google Shape;279;p3"/>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80" name="Google Shape;280;p3"/>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81" name="Google Shape;281;p3"/>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82" name="Google Shape;282;p3"/>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83" name="Google Shape;283;p3"/>
            <p:cNvGrpSpPr/>
            <p:nvPr/>
          </p:nvGrpSpPr>
          <p:grpSpPr>
            <a:xfrm>
              <a:off x="12323086" y="0"/>
              <a:ext cx="144000" cy="6858000"/>
              <a:chOff x="0" y="0"/>
              <a:chExt cx="144000" cy="6858000"/>
            </a:xfrm>
          </p:grpSpPr>
          <p:cxnSp>
            <p:nvCxnSpPr>
              <p:cNvPr id="284" name="Google Shape;284;p3"/>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85" name="Google Shape;285;p3"/>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86" name="Google Shape;286;p3"/>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87" name="Google Shape;287;p3"/>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88" name="Google Shape;288;p3"/>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89" name="Google Shape;289;p3"/>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0" name="Google Shape;290;p3"/>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1" name="Google Shape;291;p3"/>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2" name="Google Shape;292;p3"/>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3" name="Google Shape;293;p3"/>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4" name="Google Shape;294;p3"/>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5" name="Google Shape;295;p3"/>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6" name="Google Shape;296;p3"/>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7" name="Google Shape;297;p3"/>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8" name="Google Shape;298;p3"/>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99" name="Google Shape;299;p3"/>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00" name="Google Shape;300;p3"/>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301" name="Google Shape;301;p3"/>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lt1"/>
              </a:buClr>
              <a:buSzPts val="3200"/>
              <a:buFont typeface="Tahoma"/>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2" name="Google Shape;302;p3"/>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rgbClr val="66E7FF"/>
              </a:buClr>
              <a:buSzPts val="1800"/>
              <a:buNone/>
              <a:defRPr sz="1800">
                <a:solidFill>
                  <a:srgbClr val="66E7FF"/>
                </a:solidFill>
              </a:defRPr>
            </a:lvl1pPr>
            <a:lvl2pPr lvl="1" algn="ctr" rtl="0">
              <a:lnSpc>
                <a:spcPct val="108000"/>
              </a:lnSpc>
              <a:spcBef>
                <a:spcPts val="200"/>
              </a:spcBef>
              <a:spcAft>
                <a:spcPts val="0"/>
              </a:spcAft>
              <a:buClr>
                <a:srgbClr val="66E7FF"/>
              </a:buClr>
              <a:buSzPts val="1500"/>
              <a:buNone/>
              <a:defRPr sz="1500">
                <a:solidFill>
                  <a:srgbClr val="66E7FF"/>
                </a:solidFill>
              </a:defRPr>
            </a:lvl2pPr>
            <a:lvl3pPr lvl="2" algn="ctr" rtl="0">
              <a:lnSpc>
                <a:spcPct val="108000"/>
              </a:lnSpc>
              <a:spcBef>
                <a:spcPts val="200"/>
              </a:spcBef>
              <a:spcAft>
                <a:spcPts val="0"/>
              </a:spcAft>
              <a:buClr>
                <a:srgbClr val="66E7FF"/>
              </a:buClr>
              <a:buSzPts val="1400"/>
              <a:buNone/>
              <a:defRPr sz="1400">
                <a:solidFill>
                  <a:srgbClr val="66E7FF"/>
                </a:solidFill>
              </a:defRPr>
            </a:lvl3pPr>
            <a:lvl4pPr lvl="3" algn="ctr" rtl="0">
              <a:lnSpc>
                <a:spcPct val="108000"/>
              </a:lnSpc>
              <a:spcBef>
                <a:spcPts val="200"/>
              </a:spcBef>
              <a:spcAft>
                <a:spcPts val="0"/>
              </a:spcAft>
              <a:buClr>
                <a:srgbClr val="66E7FF"/>
              </a:buClr>
              <a:buSzPts val="1200"/>
              <a:buNone/>
              <a:defRPr sz="1200">
                <a:solidFill>
                  <a:srgbClr val="66E7FF"/>
                </a:solidFill>
              </a:defRPr>
            </a:lvl4pPr>
            <a:lvl5pPr lvl="4" algn="ctr" rtl="0">
              <a:lnSpc>
                <a:spcPct val="108000"/>
              </a:lnSpc>
              <a:spcBef>
                <a:spcPts val="200"/>
              </a:spcBef>
              <a:spcAft>
                <a:spcPts val="0"/>
              </a:spcAft>
              <a:buClr>
                <a:srgbClr val="66E7FF"/>
              </a:buClr>
              <a:buSzPts val="1200"/>
              <a:buNone/>
              <a:defRPr sz="1200">
                <a:solidFill>
                  <a:srgbClr val="66E7FF"/>
                </a:solidFill>
              </a:defRPr>
            </a:lvl5pPr>
            <a:lvl6pPr lvl="5" algn="ctr" rtl="0">
              <a:lnSpc>
                <a:spcPct val="108000"/>
              </a:lnSpc>
              <a:spcBef>
                <a:spcPts val="200"/>
              </a:spcBef>
              <a:spcAft>
                <a:spcPts val="0"/>
              </a:spcAft>
              <a:buClr>
                <a:srgbClr val="66E7FF"/>
              </a:buClr>
              <a:buSzPts val="1200"/>
              <a:buNone/>
              <a:defRPr sz="1200">
                <a:solidFill>
                  <a:srgbClr val="66E7FF"/>
                </a:solidFill>
              </a:defRPr>
            </a:lvl6pPr>
            <a:lvl7pPr lvl="6" algn="ctr" rtl="0">
              <a:lnSpc>
                <a:spcPct val="108000"/>
              </a:lnSpc>
              <a:spcBef>
                <a:spcPts val="200"/>
              </a:spcBef>
              <a:spcAft>
                <a:spcPts val="0"/>
              </a:spcAft>
              <a:buClr>
                <a:srgbClr val="66E7FF"/>
              </a:buClr>
              <a:buSzPts val="1200"/>
              <a:buNone/>
              <a:defRPr sz="1200">
                <a:solidFill>
                  <a:srgbClr val="66E7FF"/>
                </a:solidFill>
              </a:defRPr>
            </a:lvl7pPr>
            <a:lvl8pPr lvl="7" algn="ctr" rtl="0">
              <a:lnSpc>
                <a:spcPct val="108000"/>
              </a:lnSpc>
              <a:spcBef>
                <a:spcPts val="200"/>
              </a:spcBef>
              <a:spcAft>
                <a:spcPts val="0"/>
              </a:spcAft>
              <a:buClr>
                <a:srgbClr val="66E7FF"/>
              </a:buClr>
              <a:buSzPts val="1200"/>
              <a:buNone/>
              <a:defRPr sz="1200">
                <a:solidFill>
                  <a:srgbClr val="66E7FF"/>
                </a:solidFill>
              </a:defRPr>
            </a:lvl8pPr>
            <a:lvl9pPr lvl="8" algn="ctr"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303" name="Google Shape;303;p3"/>
          <p:cNvSpPr txBox="1">
            <a:spLocks noGrp="1"/>
          </p:cNvSpPr>
          <p:nvPr>
            <p:ph type="body" idx="2"/>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304" name="Google Shape;304;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pic>
        <p:nvPicPr>
          <p:cNvPr id="305" name="Google Shape;305;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32375" y="669656"/>
            <a:ext cx="4511623" cy="3686175"/>
          </a:xfrm>
          <a:prstGeom prst="rect">
            <a:avLst/>
          </a:prstGeom>
          <a:noFill/>
          <a:ln>
            <a:noFill/>
          </a:ln>
        </p:spPr>
      </p:pic>
      <p:pic>
        <p:nvPicPr>
          <p:cNvPr id="306" name="Google Shape;306;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03811" y="4439419"/>
            <a:ext cx="1770413" cy="25438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3 content 20% blue">
  <p:cSld name="d3 content_1">
    <p:bg>
      <p:bgPr>
        <a:solidFill>
          <a:srgbClr val="D3E3F7"/>
        </a:solidFill>
        <a:effectLst/>
      </p:bgPr>
    </p:bg>
    <p:spTree>
      <p:nvGrpSpPr>
        <p:cNvPr id="1" name="Shape 898"/>
        <p:cNvGrpSpPr/>
        <p:nvPr/>
      </p:nvGrpSpPr>
      <p:grpSpPr>
        <a:xfrm>
          <a:off x="0" y="0"/>
          <a:ext cx="0" cy="0"/>
          <a:chOff x="0" y="0"/>
          <a:chExt cx="0" cy="0"/>
        </a:xfrm>
      </p:grpSpPr>
      <p:sp>
        <p:nvSpPr>
          <p:cNvPr id="899" name="Google Shape;899;p21"/>
          <p:cNvSpPr>
            <a:spLocks noGrp="1"/>
          </p:cNvSpPr>
          <p:nvPr>
            <p:ph type="pic" idx="2"/>
          </p:nvPr>
        </p:nvSpPr>
        <p:spPr>
          <a:xfrm>
            <a:off x="5886450" y="0"/>
            <a:ext cx="3257700" cy="5143500"/>
          </a:xfrm>
          <a:prstGeom prst="rect">
            <a:avLst/>
          </a:prstGeom>
          <a:noFill/>
          <a:ln>
            <a:noFill/>
          </a:ln>
        </p:spPr>
      </p:sp>
      <p:sp>
        <p:nvSpPr>
          <p:cNvPr id="900" name="Google Shape;900;p21"/>
          <p:cNvSpPr txBox="1">
            <a:spLocks noGrp="1"/>
          </p:cNvSpPr>
          <p:nvPr>
            <p:ph type="title"/>
          </p:nvPr>
        </p:nvSpPr>
        <p:spPr>
          <a:xfrm>
            <a:off x="558046" y="383019"/>
            <a:ext cx="46329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100"/>
              <a:buNone/>
              <a:defRPr>
                <a:solidFill>
                  <a:schemeClr val="dk1"/>
                </a:solidFill>
              </a:defRPr>
            </a:lvl2pPr>
            <a:lvl3pPr lvl="2" rtl="0">
              <a:spcBef>
                <a:spcPts val="0"/>
              </a:spcBef>
              <a:spcAft>
                <a:spcPts val="0"/>
              </a:spcAft>
              <a:buClr>
                <a:schemeClr val="dk1"/>
              </a:buClr>
              <a:buSzPts val="1100"/>
              <a:buNone/>
              <a:defRPr>
                <a:solidFill>
                  <a:schemeClr val="dk1"/>
                </a:solidFill>
              </a:defRPr>
            </a:lvl3pPr>
            <a:lvl4pPr lvl="3" rtl="0">
              <a:spcBef>
                <a:spcPts val="0"/>
              </a:spcBef>
              <a:spcAft>
                <a:spcPts val="0"/>
              </a:spcAft>
              <a:buClr>
                <a:schemeClr val="dk1"/>
              </a:buClr>
              <a:buSzPts val="1100"/>
              <a:buNone/>
              <a:defRPr>
                <a:solidFill>
                  <a:schemeClr val="dk1"/>
                </a:solidFill>
              </a:defRPr>
            </a:lvl4pPr>
            <a:lvl5pPr lvl="4" rtl="0">
              <a:spcBef>
                <a:spcPts val="0"/>
              </a:spcBef>
              <a:spcAft>
                <a:spcPts val="0"/>
              </a:spcAft>
              <a:buClr>
                <a:schemeClr val="dk1"/>
              </a:buClr>
              <a:buSzPts val="11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100"/>
              <a:buNone/>
              <a:defRPr>
                <a:solidFill>
                  <a:schemeClr val="dk1"/>
                </a:solidFill>
              </a:defRPr>
            </a:lvl7pPr>
            <a:lvl8pPr lvl="7" rtl="0">
              <a:spcBef>
                <a:spcPts val="0"/>
              </a:spcBef>
              <a:spcAft>
                <a:spcPts val="0"/>
              </a:spcAft>
              <a:buClr>
                <a:schemeClr val="dk1"/>
              </a:buClr>
              <a:buSzPts val="1100"/>
              <a:buNone/>
              <a:defRPr>
                <a:solidFill>
                  <a:schemeClr val="dk1"/>
                </a:solidFill>
              </a:defRPr>
            </a:lvl8pPr>
            <a:lvl9pPr lvl="8" rtl="0">
              <a:spcBef>
                <a:spcPts val="0"/>
              </a:spcBef>
              <a:spcAft>
                <a:spcPts val="0"/>
              </a:spcAft>
              <a:buClr>
                <a:schemeClr val="dk1"/>
              </a:buClr>
              <a:buSzPts val="1100"/>
              <a:buNone/>
              <a:defRPr>
                <a:solidFill>
                  <a:schemeClr val="dk1"/>
                </a:solidFill>
              </a:defRPr>
            </a:lvl9pPr>
          </a:lstStyle>
          <a:p>
            <a:endParaRPr/>
          </a:p>
        </p:txBody>
      </p:sp>
      <p:sp>
        <p:nvSpPr>
          <p:cNvPr id="901" name="Google Shape;901;p21"/>
          <p:cNvSpPr txBox="1">
            <a:spLocks noGrp="1"/>
          </p:cNvSpPr>
          <p:nvPr>
            <p:ph type="body" idx="1"/>
          </p:nvPr>
        </p:nvSpPr>
        <p:spPr>
          <a:xfrm>
            <a:off x="558899" y="1244700"/>
            <a:ext cx="46329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902" name="Google Shape;902;p21"/>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3" name="Google Shape;903;p21"/>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4" name="Google Shape;904;p21"/>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grpSp>
        <p:nvGrpSpPr>
          <p:cNvPr id="905" name="Google Shape;905;p21"/>
          <p:cNvGrpSpPr/>
          <p:nvPr/>
        </p:nvGrpSpPr>
        <p:grpSpPr>
          <a:xfrm>
            <a:off x="558046" y="4751807"/>
            <a:ext cx="7927586" cy="137638"/>
            <a:chOff x="744061" y="6335743"/>
            <a:chExt cx="10570114" cy="183518"/>
          </a:xfrm>
        </p:grpSpPr>
        <p:sp>
          <p:nvSpPr>
            <p:cNvPr id="906" name="Google Shape;906;p21"/>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07" name="Google Shape;907;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4 content">
  <p:cSld name="d4 content">
    <p:spTree>
      <p:nvGrpSpPr>
        <p:cNvPr id="1" name="Shape 908"/>
        <p:cNvGrpSpPr/>
        <p:nvPr/>
      </p:nvGrpSpPr>
      <p:grpSpPr>
        <a:xfrm>
          <a:off x="0" y="0"/>
          <a:ext cx="0" cy="0"/>
          <a:chOff x="0" y="0"/>
          <a:chExt cx="0" cy="0"/>
        </a:xfrm>
      </p:grpSpPr>
      <p:sp>
        <p:nvSpPr>
          <p:cNvPr id="909" name="Google Shape;909;p22"/>
          <p:cNvSpPr>
            <a:spLocks noGrp="1"/>
          </p:cNvSpPr>
          <p:nvPr>
            <p:ph type="pic" idx="2"/>
          </p:nvPr>
        </p:nvSpPr>
        <p:spPr>
          <a:xfrm>
            <a:off x="4630480" y="0"/>
            <a:ext cx="4513500" cy="5143500"/>
          </a:xfrm>
          <a:prstGeom prst="rect">
            <a:avLst/>
          </a:prstGeom>
          <a:noFill/>
          <a:ln>
            <a:noFill/>
          </a:ln>
        </p:spPr>
      </p:sp>
      <p:sp>
        <p:nvSpPr>
          <p:cNvPr id="910" name="Google Shape;910;p22"/>
          <p:cNvSpPr txBox="1">
            <a:spLocks noGrp="1"/>
          </p:cNvSpPr>
          <p:nvPr>
            <p:ph type="title"/>
          </p:nvPr>
        </p:nvSpPr>
        <p:spPr>
          <a:xfrm>
            <a:off x="558046" y="383019"/>
            <a:ext cx="39546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1" name="Google Shape;911;p22"/>
          <p:cNvSpPr txBox="1">
            <a:spLocks noGrp="1"/>
          </p:cNvSpPr>
          <p:nvPr>
            <p:ph type="body" idx="1"/>
          </p:nvPr>
        </p:nvSpPr>
        <p:spPr>
          <a:xfrm>
            <a:off x="558899" y="1244700"/>
            <a:ext cx="39546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912" name="Google Shape;912;p22"/>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3" name="Google Shape;913;p22"/>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4" name="Google Shape;914;p22"/>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grpSp>
        <p:nvGrpSpPr>
          <p:cNvPr id="915" name="Google Shape;915;p22"/>
          <p:cNvGrpSpPr/>
          <p:nvPr/>
        </p:nvGrpSpPr>
        <p:grpSpPr>
          <a:xfrm>
            <a:off x="558046" y="4751807"/>
            <a:ext cx="7927586" cy="137638"/>
            <a:chOff x="744061" y="6335743"/>
            <a:chExt cx="10570114" cy="183518"/>
          </a:xfrm>
        </p:grpSpPr>
        <p:sp>
          <p:nvSpPr>
            <p:cNvPr id="916" name="Google Shape;916;p22"/>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17" name="Google Shape;917;p2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6 content">
  <p:cSld name="d4 content_1">
    <p:spTree>
      <p:nvGrpSpPr>
        <p:cNvPr id="1" name="Shape 918"/>
        <p:cNvGrpSpPr/>
        <p:nvPr/>
      </p:nvGrpSpPr>
      <p:grpSpPr>
        <a:xfrm>
          <a:off x="0" y="0"/>
          <a:ext cx="0" cy="0"/>
          <a:chOff x="0" y="0"/>
          <a:chExt cx="0" cy="0"/>
        </a:xfrm>
      </p:grpSpPr>
      <p:pic>
        <p:nvPicPr>
          <p:cNvPr id="919" name="Google Shape;919;p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2" cy="5143501"/>
          </a:xfrm>
          <a:prstGeom prst="rect">
            <a:avLst/>
          </a:prstGeom>
          <a:noFill/>
          <a:ln>
            <a:noFill/>
          </a:ln>
        </p:spPr>
      </p:pic>
      <p:sp>
        <p:nvSpPr>
          <p:cNvPr id="920" name="Google Shape;920;p23"/>
          <p:cNvSpPr>
            <a:spLocks noGrp="1"/>
          </p:cNvSpPr>
          <p:nvPr>
            <p:ph type="pic" idx="2"/>
          </p:nvPr>
        </p:nvSpPr>
        <p:spPr>
          <a:xfrm>
            <a:off x="4786030" y="768150"/>
            <a:ext cx="3607200" cy="3607200"/>
          </a:xfrm>
          <a:prstGeom prst="roundRect">
            <a:avLst>
              <a:gd name="adj" fmla="val 8854"/>
            </a:avLst>
          </a:prstGeom>
          <a:noFill/>
          <a:ln>
            <a:noFill/>
          </a:ln>
        </p:spPr>
      </p:sp>
      <p:sp>
        <p:nvSpPr>
          <p:cNvPr id="921" name="Google Shape;921;p23"/>
          <p:cNvSpPr txBox="1">
            <a:spLocks noGrp="1"/>
          </p:cNvSpPr>
          <p:nvPr>
            <p:ph type="title"/>
          </p:nvPr>
        </p:nvSpPr>
        <p:spPr>
          <a:xfrm>
            <a:off x="558046" y="383019"/>
            <a:ext cx="39546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2" name="Google Shape;922;p23"/>
          <p:cNvSpPr txBox="1">
            <a:spLocks noGrp="1"/>
          </p:cNvSpPr>
          <p:nvPr>
            <p:ph type="body" idx="1"/>
          </p:nvPr>
        </p:nvSpPr>
        <p:spPr>
          <a:xfrm>
            <a:off x="558899" y="1244700"/>
            <a:ext cx="39546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923" name="Google Shape;923;p23"/>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4" name="Google Shape;924;p23"/>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5" name="Google Shape;925;p23"/>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grpSp>
        <p:nvGrpSpPr>
          <p:cNvPr id="926" name="Google Shape;926;p23"/>
          <p:cNvGrpSpPr/>
          <p:nvPr/>
        </p:nvGrpSpPr>
        <p:grpSpPr>
          <a:xfrm>
            <a:off x="558046" y="4751807"/>
            <a:ext cx="7927586" cy="137638"/>
            <a:chOff x="744061" y="6335743"/>
            <a:chExt cx="10570114" cy="183518"/>
          </a:xfrm>
        </p:grpSpPr>
        <p:sp>
          <p:nvSpPr>
            <p:cNvPr id="927" name="Google Shape;927;p23"/>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28" name="Google Shape;928;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5 content">
  <p:cSld name="d5 content">
    <p:spTree>
      <p:nvGrpSpPr>
        <p:cNvPr id="1" name="Shape 929"/>
        <p:cNvGrpSpPr/>
        <p:nvPr/>
      </p:nvGrpSpPr>
      <p:grpSpPr>
        <a:xfrm>
          <a:off x="0" y="0"/>
          <a:ext cx="0" cy="0"/>
          <a:chOff x="0" y="0"/>
          <a:chExt cx="0" cy="0"/>
        </a:xfrm>
      </p:grpSpPr>
      <p:sp>
        <p:nvSpPr>
          <p:cNvPr id="930" name="Google Shape;930;p24"/>
          <p:cNvSpPr>
            <a:spLocks noGrp="1"/>
          </p:cNvSpPr>
          <p:nvPr>
            <p:ph type="pic" idx="2"/>
          </p:nvPr>
        </p:nvSpPr>
        <p:spPr>
          <a:xfrm>
            <a:off x="0" y="0"/>
            <a:ext cx="3834600" cy="5143500"/>
          </a:xfrm>
          <a:prstGeom prst="rect">
            <a:avLst/>
          </a:prstGeom>
          <a:noFill/>
          <a:ln>
            <a:noFill/>
          </a:ln>
        </p:spPr>
      </p:sp>
      <p:sp>
        <p:nvSpPr>
          <p:cNvPr id="931" name="Google Shape;931;p24"/>
          <p:cNvSpPr txBox="1">
            <a:spLocks noGrp="1"/>
          </p:cNvSpPr>
          <p:nvPr>
            <p:ph type="title"/>
          </p:nvPr>
        </p:nvSpPr>
        <p:spPr>
          <a:xfrm>
            <a:off x="4643144" y="383019"/>
            <a:ext cx="39420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32" name="Google Shape;932;p24"/>
          <p:cNvSpPr txBox="1">
            <a:spLocks noGrp="1"/>
          </p:cNvSpPr>
          <p:nvPr>
            <p:ph type="body" idx="1"/>
          </p:nvPr>
        </p:nvSpPr>
        <p:spPr>
          <a:xfrm>
            <a:off x="4630523" y="1244700"/>
            <a:ext cx="3954600" cy="3402000"/>
          </a:xfrm>
          <a:prstGeom prst="rect">
            <a:avLst/>
          </a:prstGeom>
          <a:noFill/>
          <a:ln>
            <a:noFill/>
          </a:ln>
        </p:spPr>
        <p:txBody>
          <a:bodyPr spcFirstLastPara="1" wrap="square" lIns="0" tIns="81000" rIns="0" bIns="0" anchor="t" anchorCtr="0">
            <a:noAutofit/>
          </a:bodyPr>
          <a:lstStyle>
            <a:lvl1pPr marL="457200" lvl="0" indent="-317500" algn="l" rtl="0">
              <a:lnSpc>
                <a:spcPct val="108000"/>
              </a:lnSpc>
              <a:spcBef>
                <a:spcPts val="200"/>
              </a:spcBef>
              <a:spcAft>
                <a:spcPts val="0"/>
              </a:spcAft>
              <a:buClr>
                <a:schemeClr val="dk1"/>
              </a:buClr>
              <a:buSzPts val="1400"/>
              <a:buChar char="•"/>
              <a:defRPr/>
            </a:lvl1pPr>
            <a:lvl2pPr marL="914400" lvl="1" indent="-317500" algn="l" rtl="0">
              <a:lnSpc>
                <a:spcPct val="108000"/>
              </a:lnSpc>
              <a:spcBef>
                <a:spcPts val="200"/>
              </a:spcBef>
              <a:spcAft>
                <a:spcPts val="0"/>
              </a:spcAft>
              <a:buClr>
                <a:schemeClr val="dk1"/>
              </a:buClr>
              <a:buSzPts val="1400"/>
              <a:buChar char="•"/>
              <a:defRPr/>
            </a:lvl2pPr>
            <a:lvl3pPr marL="1371600" lvl="2" indent="-317500" algn="l" rtl="0">
              <a:lnSpc>
                <a:spcPct val="108000"/>
              </a:lnSpc>
              <a:spcBef>
                <a:spcPts val="200"/>
              </a:spcBef>
              <a:spcAft>
                <a:spcPts val="0"/>
              </a:spcAft>
              <a:buClr>
                <a:schemeClr val="dk1"/>
              </a:buClr>
              <a:buSzPts val="1400"/>
              <a:buChar char="•"/>
              <a:defRPr/>
            </a:lvl3pPr>
            <a:lvl4pPr marL="1828800" lvl="3" indent="-317500" algn="l" rtl="0">
              <a:lnSpc>
                <a:spcPct val="108000"/>
              </a:lnSpc>
              <a:spcBef>
                <a:spcPts val="200"/>
              </a:spcBef>
              <a:spcAft>
                <a:spcPts val="0"/>
              </a:spcAft>
              <a:buClr>
                <a:schemeClr val="dk1"/>
              </a:buClr>
              <a:buSzPts val="1400"/>
              <a:buChar char="▪"/>
              <a:defRPr/>
            </a:lvl4pPr>
            <a:lvl5pPr marL="2286000" lvl="4" indent="-317500" algn="l" rtl="0">
              <a:lnSpc>
                <a:spcPct val="108000"/>
              </a:lnSpc>
              <a:spcBef>
                <a:spcPts val="200"/>
              </a:spcBef>
              <a:spcAft>
                <a:spcPts val="0"/>
              </a:spcAft>
              <a:buClr>
                <a:schemeClr val="dk1"/>
              </a:buClr>
              <a:buSzPts val="1400"/>
              <a:buChar char="▪"/>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933" name="Google Shape;933;p24"/>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4" name="Google Shape;934;p24"/>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5" name="Google Shape;935;p24"/>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grpSp>
        <p:nvGrpSpPr>
          <p:cNvPr id="936" name="Google Shape;936;p24"/>
          <p:cNvGrpSpPr/>
          <p:nvPr/>
        </p:nvGrpSpPr>
        <p:grpSpPr>
          <a:xfrm>
            <a:off x="558046" y="4751807"/>
            <a:ext cx="7927586" cy="137638"/>
            <a:chOff x="744061" y="6335743"/>
            <a:chExt cx="10570114" cy="183518"/>
          </a:xfrm>
        </p:grpSpPr>
        <p:sp>
          <p:nvSpPr>
            <p:cNvPr id="937" name="Google Shape;937;p24"/>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38" name="Google Shape;938;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1 divider">
  <p:cSld name="e1 divider">
    <p:bg>
      <p:bgPr>
        <a:solidFill>
          <a:srgbClr val="2175D9"/>
        </a:solidFill>
        <a:effectLst/>
      </p:bgPr>
    </p:bg>
    <p:spTree>
      <p:nvGrpSpPr>
        <p:cNvPr id="1" name="Shape 939"/>
        <p:cNvGrpSpPr/>
        <p:nvPr/>
      </p:nvGrpSpPr>
      <p:grpSpPr>
        <a:xfrm>
          <a:off x="0" y="0"/>
          <a:ext cx="0" cy="0"/>
          <a:chOff x="0" y="0"/>
          <a:chExt cx="0" cy="0"/>
        </a:xfrm>
      </p:grpSpPr>
      <p:sp>
        <p:nvSpPr>
          <p:cNvPr id="940" name="Google Shape;940;p25"/>
          <p:cNvSpPr>
            <a:spLocks noGrp="1"/>
          </p:cNvSpPr>
          <p:nvPr>
            <p:ph type="pic" idx="2"/>
          </p:nvPr>
        </p:nvSpPr>
        <p:spPr>
          <a:xfrm>
            <a:off x="0" y="0"/>
            <a:ext cx="9144000" cy="5143500"/>
          </a:xfrm>
          <a:prstGeom prst="rect">
            <a:avLst/>
          </a:prstGeom>
          <a:solidFill>
            <a:srgbClr val="F7F5F0"/>
          </a:solidFill>
          <a:ln>
            <a:noFill/>
          </a:ln>
        </p:spPr>
      </p:sp>
      <p:sp>
        <p:nvSpPr>
          <p:cNvPr id="941" name="Google Shape;941;p25"/>
          <p:cNvSpPr>
            <a:spLocks noGrp="1"/>
          </p:cNvSpPr>
          <p:nvPr>
            <p:ph type="title"/>
          </p:nvPr>
        </p:nvSpPr>
        <p:spPr>
          <a:xfrm>
            <a:off x="-1431036" y="-599432"/>
            <a:ext cx="6342300" cy="6342300"/>
          </a:xfrm>
          <a:prstGeom prst="ellipse">
            <a:avLst/>
          </a:prstGeom>
          <a:solidFill>
            <a:srgbClr val="2175D9"/>
          </a:solidFill>
          <a:ln>
            <a:noFill/>
          </a:ln>
        </p:spPr>
        <p:txBody>
          <a:bodyPr spcFirstLastPara="1" wrap="square" lIns="1061100" tIns="926100" rIns="0" bIns="2160000" anchor="t" anchorCtr="0">
            <a:noAutofit/>
          </a:bodyPr>
          <a:lstStyle>
            <a:lvl1pPr lvl="0" algn="l" rtl="0">
              <a:lnSpc>
                <a:spcPct val="100000"/>
              </a:lnSpc>
              <a:spcBef>
                <a:spcPts val="0"/>
              </a:spcBef>
              <a:spcAft>
                <a:spcPts val="0"/>
              </a:spcAft>
              <a:buClr>
                <a:schemeClr val="lt1"/>
              </a:buClr>
              <a:buSzPts val="3400"/>
              <a:buFont typeface="Tahoma"/>
              <a:buNone/>
              <a:defRPr sz="3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2" name="Google Shape;942;p25"/>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rgbClr val="66E7FF"/>
              </a:buClr>
              <a:buSzPts val="2300"/>
              <a:buNone/>
              <a:defRPr sz="2300">
                <a:solidFill>
                  <a:srgbClr val="66E7FF"/>
                </a:solidFill>
              </a:defRPr>
            </a:lvl1pPr>
            <a:lvl2pPr marL="914400" lvl="1" indent="-228600" algn="l" rtl="0">
              <a:lnSpc>
                <a:spcPct val="108000"/>
              </a:lnSpc>
              <a:spcBef>
                <a:spcPts val="200"/>
              </a:spcBef>
              <a:spcAft>
                <a:spcPts val="0"/>
              </a:spcAft>
              <a:buClr>
                <a:srgbClr val="66E7FF"/>
              </a:buClr>
              <a:buSzPts val="1500"/>
              <a:buNone/>
              <a:defRPr sz="1500">
                <a:solidFill>
                  <a:srgbClr val="66E7FF"/>
                </a:solidFill>
              </a:defRPr>
            </a:lvl2pPr>
            <a:lvl3pPr marL="1371600" lvl="2" indent="-228600" algn="l" rtl="0">
              <a:lnSpc>
                <a:spcPct val="108000"/>
              </a:lnSpc>
              <a:spcBef>
                <a:spcPts val="200"/>
              </a:spcBef>
              <a:spcAft>
                <a:spcPts val="0"/>
              </a:spcAft>
              <a:buClr>
                <a:srgbClr val="66E7FF"/>
              </a:buClr>
              <a:buSzPts val="1400"/>
              <a:buNone/>
              <a:defRPr sz="1400">
                <a:solidFill>
                  <a:srgbClr val="66E7FF"/>
                </a:solidFill>
              </a:defRPr>
            </a:lvl3pPr>
            <a:lvl4pPr marL="1828800" lvl="3" indent="-228600" algn="l" rtl="0">
              <a:lnSpc>
                <a:spcPct val="108000"/>
              </a:lnSpc>
              <a:spcBef>
                <a:spcPts val="200"/>
              </a:spcBef>
              <a:spcAft>
                <a:spcPts val="0"/>
              </a:spcAft>
              <a:buClr>
                <a:srgbClr val="66E7FF"/>
              </a:buClr>
              <a:buSzPts val="1200"/>
              <a:buNone/>
              <a:defRPr sz="1200">
                <a:solidFill>
                  <a:srgbClr val="66E7FF"/>
                </a:solidFill>
              </a:defRPr>
            </a:lvl4pPr>
            <a:lvl5pPr marL="2286000" lvl="4" indent="-228600" algn="l" rtl="0">
              <a:lnSpc>
                <a:spcPct val="108000"/>
              </a:lnSpc>
              <a:spcBef>
                <a:spcPts val="200"/>
              </a:spcBef>
              <a:spcAft>
                <a:spcPts val="0"/>
              </a:spcAft>
              <a:buClr>
                <a:srgbClr val="66E7FF"/>
              </a:buClr>
              <a:buSzPts val="1200"/>
              <a:buNone/>
              <a:defRPr sz="1200">
                <a:solidFill>
                  <a:srgbClr val="66E7FF"/>
                </a:solidFill>
              </a:defRPr>
            </a:lvl5pPr>
            <a:lvl6pPr marL="2743200" lvl="5" indent="-228600" algn="l" rtl="0">
              <a:lnSpc>
                <a:spcPct val="108000"/>
              </a:lnSpc>
              <a:spcBef>
                <a:spcPts val="200"/>
              </a:spcBef>
              <a:spcAft>
                <a:spcPts val="0"/>
              </a:spcAft>
              <a:buClr>
                <a:srgbClr val="66E7FF"/>
              </a:buClr>
              <a:buSzPts val="1200"/>
              <a:buNone/>
              <a:defRPr sz="1200">
                <a:solidFill>
                  <a:srgbClr val="66E7FF"/>
                </a:solidFill>
              </a:defRPr>
            </a:lvl6pPr>
            <a:lvl7pPr marL="3200400" lvl="6" indent="-228600" algn="l" rtl="0">
              <a:lnSpc>
                <a:spcPct val="108000"/>
              </a:lnSpc>
              <a:spcBef>
                <a:spcPts val="200"/>
              </a:spcBef>
              <a:spcAft>
                <a:spcPts val="0"/>
              </a:spcAft>
              <a:buClr>
                <a:srgbClr val="66E7FF"/>
              </a:buClr>
              <a:buSzPts val="1200"/>
              <a:buNone/>
              <a:defRPr sz="1200">
                <a:solidFill>
                  <a:srgbClr val="66E7FF"/>
                </a:solidFill>
              </a:defRPr>
            </a:lvl7pPr>
            <a:lvl8pPr marL="3657600" lvl="7" indent="-228600" algn="l" rtl="0">
              <a:lnSpc>
                <a:spcPct val="108000"/>
              </a:lnSpc>
              <a:spcBef>
                <a:spcPts val="200"/>
              </a:spcBef>
              <a:spcAft>
                <a:spcPts val="0"/>
              </a:spcAft>
              <a:buClr>
                <a:srgbClr val="66E7FF"/>
              </a:buClr>
              <a:buSzPts val="1200"/>
              <a:buNone/>
              <a:defRPr sz="1200">
                <a:solidFill>
                  <a:srgbClr val="66E7FF"/>
                </a:solidFill>
              </a:defRPr>
            </a:lvl8pPr>
            <a:lvl9pPr marL="4114800" lvl="8" indent="-228600" algn="l" rtl="0">
              <a:lnSpc>
                <a:spcPct val="108000"/>
              </a:lnSpc>
              <a:spcBef>
                <a:spcPts val="200"/>
              </a:spcBef>
              <a:spcAft>
                <a:spcPts val="0"/>
              </a:spcAft>
              <a:buClr>
                <a:srgbClr val="66E7FF"/>
              </a:buClr>
              <a:buSzPts val="1200"/>
              <a:buNone/>
              <a:defRPr sz="1200">
                <a:solidFill>
                  <a:srgbClr val="66E7FF"/>
                </a:solidFill>
              </a:defRPr>
            </a:lvl9pPr>
          </a:lstStyle>
          <a:p>
            <a:endParaRPr/>
          </a:p>
        </p:txBody>
      </p:sp>
      <p:grpSp>
        <p:nvGrpSpPr>
          <p:cNvPr id="943" name="Google Shape;943;p25"/>
          <p:cNvGrpSpPr/>
          <p:nvPr/>
        </p:nvGrpSpPr>
        <p:grpSpPr>
          <a:xfrm>
            <a:off x="558046" y="4751807"/>
            <a:ext cx="7927586" cy="137638"/>
            <a:chOff x="744061" y="6335743"/>
            <a:chExt cx="10570114" cy="183518"/>
          </a:xfrm>
        </p:grpSpPr>
        <p:sp>
          <p:nvSpPr>
            <p:cNvPr id="944" name="Google Shape;944;p25"/>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45" name="Google Shape;945;p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946" name="Google Shape;946;p25"/>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7" name="Google Shape;947;p25"/>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8" name="Google Shape;948;p25"/>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1 divider 1">
  <p:cSld name="e1 divider_1">
    <p:bg>
      <p:bgPr>
        <a:solidFill>
          <a:srgbClr val="2175D9"/>
        </a:solidFill>
        <a:effectLst/>
      </p:bgPr>
    </p:bg>
    <p:spTree>
      <p:nvGrpSpPr>
        <p:cNvPr id="1" name="Shape 949"/>
        <p:cNvGrpSpPr/>
        <p:nvPr/>
      </p:nvGrpSpPr>
      <p:grpSpPr>
        <a:xfrm>
          <a:off x="0" y="0"/>
          <a:ext cx="0" cy="0"/>
          <a:chOff x="0" y="0"/>
          <a:chExt cx="0" cy="0"/>
        </a:xfrm>
      </p:grpSpPr>
      <p:sp>
        <p:nvSpPr>
          <p:cNvPr id="950" name="Google Shape;950;p26"/>
          <p:cNvSpPr>
            <a:spLocks noGrp="1"/>
          </p:cNvSpPr>
          <p:nvPr>
            <p:ph type="pic" idx="2"/>
          </p:nvPr>
        </p:nvSpPr>
        <p:spPr>
          <a:xfrm>
            <a:off x="0" y="0"/>
            <a:ext cx="9144000" cy="5143500"/>
          </a:xfrm>
          <a:prstGeom prst="rect">
            <a:avLst/>
          </a:prstGeom>
          <a:solidFill>
            <a:srgbClr val="F7F5F0"/>
          </a:solidFill>
          <a:ln>
            <a:noFill/>
          </a:ln>
        </p:spPr>
      </p:sp>
      <p:sp>
        <p:nvSpPr>
          <p:cNvPr id="951" name="Google Shape;951;p26"/>
          <p:cNvSpPr>
            <a:spLocks noGrp="1"/>
          </p:cNvSpPr>
          <p:nvPr>
            <p:ph type="title"/>
          </p:nvPr>
        </p:nvSpPr>
        <p:spPr>
          <a:xfrm>
            <a:off x="-1431036" y="-599432"/>
            <a:ext cx="6342300" cy="6342300"/>
          </a:xfrm>
          <a:prstGeom prst="ellipse">
            <a:avLst/>
          </a:prstGeom>
          <a:solidFill>
            <a:schemeClr val="lt1"/>
          </a:solidFill>
          <a:ln>
            <a:noFill/>
          </a:ln>
        </p:spPr>
        <p:txBody>
          <a:bodyPr spcFirstLastPara="1" wrap="square" lIns="1061100" tIns="926100" rIns="0" bIns="2160000" anchor="t" anchorCtr="0">
            <a:noAutofit/>
          </a:bodyPr>
          <a:lstStyle>
            <a:lvl1pPr lvl="0" algn="l" rtl="0">
              <a:lnSpc>
                <a:spcPct val="100000"/>
              </a:lnSpc>
              <a:spcBef>
                <a:spcPts val="0"/>
              </a:spcBef>
              <a:spcAft>
                <a:spcPts val="0"/>
              </a:spcAft>
              <a:buClr>
                <a:schemeClr val="dk1"/>
              </a:buClr>
              <a:buSzPts val="3400"/>
              <a:buFont typeface="Tahoma"/>
              <a:buNone/>
              <a:defRPr sz="3400">
                <a:solidFill>
                  <a:schemeClr val="dk1"/>
                </a:solidFill>
              </a:defRPr>
            </a:lvl1pPr>
            <a:lvl2pPr lvl="1" rtl="0">
              <a:spcBef>
                <a:spcPts val="0"/>
              </a:spcBef>
              <a:spcAft>
                <a:spcPts val="0"/>
              </a:spcAft>
              <a:buClr>
                <a:schemeClr val="dk1"/>
              </a:buClr>
              <a:buSzPts val="1100"/>
              <a:buNone/>
              <a:defRPr>
                <a:solidFill>
                  <a:schemeClr val="dk1"/>
                </a:solidFill>
              </a:defRPr>
            </a:lvl2pPr>
            <a:lvl3pPr lvl="2" rtl="0">
              <a:spcBef>
                <a:spcPts val="0"/>
              </a:spcBef>
              <a:spcAft>
                <a:spcPts val="0"/>
              </a:spcAft>
              <a:buClr>
                <a:schemeClr val="dk1"/>
              </a:buClr>
              <a:buSzPts val="1100"/>
              <a:buNone/>
              <a:defRPr>
                <a:solidFill>
                  <a:schemeClr val="dk1"/>
                </a:solidFill>
              </a:defRPr>
            </a:lvl3pPr>
            <a:lvl4pPr lvl="3" rtl="0">
              <a:spcBef>
                <a:spcPts val="0"/>
              </a:spcBef>
              <a:spcAft>
                <a:spcPts val="0"/>
              </a:spcAft>
              <a:buClr>
                <a:schemeClr val="dk1"/>
              </a:buClr>
              <a:buSzPts val="1100"/>
              <a:buNone/>
              <a:defRPr>
                <a:solidFill>
                  <a:schemeClr val="dk1"/>
                </a:solidFill>
              </a:defRPr>
            </a:lvl4pPr>
            <a:lvl5pPr lvl="4" rtl="0">
              <a:spcBef>
                <a:spcPts val="0"/>
              </a:spcBef>
              <a:spcAft>
                <a:spcPts val="0"/>
              </a:spcAft>
              <a:buClr>
                <a:schemeClr val="dk1"/>
              </a:buClr>
              <a:buSzPts val="11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100"/>
              <a:buNone/>
              <a:defRPr>
                <a:solidFill>
                  <a:schemeClr val="dk1"/>
                </a:solidFill>
              </a:defRPr>
            </a:lvl7pPr>
            <a:lvl8pPr lvl="7" rtl="0">
              <a:spcBef>
                <a:spcPts val="0"/>
              </a:spcBef>
              <a:spcAft>
                <a:spcPts val="0"/>
              </a:spcAft>
              <a:buClr>
                <a:schemeClr val="dk1"/>
              </a:buClr>
              <a:buSzPts val="1100"/>
              <a:buNone/>
              <a:defRPr>
                <a:solidFill>
                  <a:schemeClr val="dk1"/>
                </a:solidFill>
              </a:defRPr>
            </a:lvl8pPr>
            <a:lvl9pPr lvl="8" rtl="0">
              <a:spcBef>
                <a:spcPts val="0"/>
              </a:spcBef>
              <a:spcAft>
                <a:spcPts val="0"/>
              </a:spcAft>
              <a:buClr>
                <a:schemeClr val="dk1"/>
              </a:buClr>
              <a:buSzPts val="1100"/>
              <a:buNone/>
              <a:defRPr>
                <a:solidFill>
                  <a:schemeClr val="dk1"/>
                </a:solidFill>
              </a:defRPr>
            </a:lvl9pPr>
          </a:lstStyle>
          <a:p>
            <a:endParaRPr/>
          </a:p>
        </p:txBody>
      </p:sp>
      <p:sp>
        <p:nvSpPr>
          <p:cNvPr id="952" name="Google Shape;952;p26"/>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chemeClr val="dk2"/>
              </a:buClr>
              <a:buSzPts val="2300"/>
              <a:buNone/>
              <a:defRPr sz="2300">
                <a:solidFill>
                  <a:schemeClr val="dk2"/>
                </a:solidFill>
              </a:defRPr>
            </a:lvl1pPr>
            <a:lvl2pPr marL="914400" lvl="1" indent="-228600" algn="l" rtl="0">
              <a:lnSpc>
                <a:spcPct val="108000"/>
              </a:lnSpc>
              <a:spcBef>
                <a:spcPts val="200"/>
              </a:spcBef>
              <a:spcAft>
                <a:spcPts val="0"/>
              </a:spcAft>
              <a:buClr>
                <a:schemeClr val="dk2"/>
              </a:buClr>
              <a:buSzPts val="1500"/>
              <a:buNone/>
              <a:defRPr sz="1500">
                <a:solidFill>
                  <a:schemeClr val="dk2"/>
                </a:solidFill>
              </a:defRPr>
            </a:lvl2pPr>
            <a:lvl3pPr marL="1371600" lvl="2" indent="-228600" algn="l" rtl="0">
              <a:lnSpc>
                <a:spcPct val="108000"/>
              </a:lnSpc>
              <a:spcBef>
                <a:spcPts val="200"/>
              </a:spcBef>
              <a:spcAft>
                <a:spcPts val="0"/>
              </a:spcAft>
              <a:buClr>
                <a:schemeClr val="dk2"/>
              </a:buClr>
              <a:buSzPts val="1400"/>
              <a:buNone/>
              <a:defRPr sz="1400">
                <a:solidFill>
                  <a:schemeClr val="dk2"/>
                </a:solidFill>
              </a:defRPr>
            </a:lvl3pPr>
            <a:lvl4pPr marL="1828800" lvl="3" indent="-228600" algn="l" rtl="0">
              <a:lnSpc>
                <a:spcPct val="108000"/>
              </a:lnSpc>
              <a:spcBef>
                <a:spcPts val="200"/>
              </a:spcBef>
              <a:spcAft>
                <a:spcPts val="0"/>
              </a:spcAft>
              <a:buClr>
                <a:schemeClr val="dk2"/>
              </a:buClr>
              <a:buSzPts val="1200"/>
              <a:buNone/>
              <a:defRPr sz="1200">
                <a:solidFill>
                  <a:schemeClr val="dk2"/>
                </a:solidFill>
              </a:defRPr>
            </a:lvl4pPr>
            <a:lvl5pPr marL="2286000" lvl="4" indent="-228600" algn="l" rtl="0">
              <a:lnSpc>
                <a:spcPct val="108000"/>
              </a:lnSpc>
              <a:spcBef>
                <a:spcPts val="200"/>
              </a:spcBef>
              <a:spcAft>
                <a:spcPts val="0"/>
              </a:spcAft>
              <a:buClr>
                <a:schemeClr val="dk2"/>
              </a:buClr>
              <a:buSzPts val="1200"/>
              <a:buNone/>
              <a:defRPr sz="1200">
                <a:solidFill>
                  <a:schemeClr val="dk2"/>
                </a:solidFill>
              </a:defRPr>
            </a:lvl5pPr>
            <a:lvl6pPr marL="2743200" lvl="5" indent="-228600" algn="l" rtl="0">
              <a:lnSpc>
                <a:spcPct val="108000"/>
              </a:lnSpc>
              <a:spcBef>
                <a:spcPts val="200"/>
              </a:spcBef>
              <a:spcAft>
                <a:spcPts val="0"/>
              </a:spcAft>
              <a:buClr>
                <a:schemeClr val="dk2"/>
              </a:buClr>
              <a:buSzPts val="1200"/>
              <a:buNone/>
              <a:defRPr sz="1200">
                <a:solidFill>
                  <a:schemeClr val="dk2"/>
                </a:solidFill>
              </a:defRPr>
            </a:lvl6pPr>
            <a:lvl7pPr marL="3200400" lvl="6" indent="-228600" algn="l" rtl="0">
              <a:lnSpc>
                <a:spcPct val="108000"/>
              </a:lnSpc>
              <a:spcBef>
                <a:spcPts val="200"/>
              </a:spcBef>
              <a:spcAft>
                <a:spcPts val="0"/>
              </a:spcAft>
              <a:buClr>
                <a:schemeClr val="dk2"/>
              </a:buClr>
              <a:buSzPts val="1200"/>
              <a:buNone/>
              <a:defRPr sz="1200">
                <a:solidFill>
                  <a:schemeClr val="dk2"/>
                </a:solidFill>
              </a:defRPr>
            </a:lvl7pPr>
            <a:lvl8pPr marL="3657600" lvl="7" indent="-228600" algn="l" rtl="0">
              <a:lnSpc>
                <a:spcPct val="108000"/>
              </a:lnSpc>
              <a:spcBef>
                <a:spcPts val="200"/>
              </a:spcBef>
              <a:spcAft>
                <a:spcPts val="0"/>
              </a:spcAft>
              <a:buClr>
                <a:schemeClr val="dk2"/>
              </a:buClr>
              <a:buSzPts val="1200"/>
              <a:buNone/>
              <a:defRPr sz="1200">
                <a:solidFill>
                  <a:schemeClr val="dk2"/>
                </a:solidFill>
              </a:defRPr>
            </a:lvl8pPr>
            <a:lvl9pPr marL="4114800" lvl="8" indent="-228600" algn="l" rtl="0">
              <a:lnSpc>
                <a:spcPct val="108000"/>
              </a:lnSpc>
              <a:spcBef>
                <a:spcPts val="200"/>
              </a:spcBef>
              <a:spcAft>
                <a:spcPts val="0"/>
              </a:spcAft>
              <a:buClr>
                <a:schemeClr val="dk2"/>
              </a:buClr>
              <a:buSzPts val="1200"/>
              <a:buNone/>
              <a:defRPr sz="1200">
                <a:solidFill>
                  <a:schemeClr val="dk2"/>
                </a:solidFill>
              </a:defRPr>
            </a:lvl9pPr>
          </a:lstStyle>
          <a:p>
            <a:endParaRPr/>
          </a:p>
        </p:txBody>
      </p:sp>
      <p:grpSp>
        <p:nvGrpSpPr>
          <p:cNvPr id="953" name="Google Shape;953;p26"/>
          <p:cNvGrpSpPr/>
          <p:nvPr/>
        </p:nvGrpSpPr>
        <p:grpSpPr>
          <a:xfrm>
            <a:off x="558046" y="4751807"/>
            <a:ext cx="7927586" cy="137638"/>
            <a:chOff x="744061" y="6335743"/>
            <a:chExt cx="10570114" cy="183518"/>
          </a:xfrm>
        </p:grpSpPr>
        <p:sp>
          <p:nvSpPr>
            <p:cNvPr id="954" name="Google Shape;954;p26"/>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55" name="Google Shape;955;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956" name="Google Shape;956;p26"/>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7" name="Google Shape;957;p26"/>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8" name="Google Shape;958;p26"/>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2 divider">
  <p:cSld name="e2 divider">
    <p:spTree>
      <p:nvGrpSpPr>
        <p:cNvPr id="1" name="Shape 959"/>
        <p:cNvGrpSpPr/>
        <p:nvPr/>
      </p:nvGrpSpPr>
      <p:grpSpPr>
        <a:xfrm>
          <a:off x="0" y="0"/>
          <a:ext cx="0" cy="0"/>
          <a:chOff x="0" y="0"/>
          <a:chExt cx="0" cy="0"/>
        </a:xfrm>
      </p:grpSpPr>
      <p:sp>
        <p:nvSpPr>
          <p:cNvPr id="960" name="Google Shape;960;p27"/>
          <p:cNvSpPr txBox="1">
            <a:spLocks noGrp="1"/>
          </p:cNvSpPr>
          <p:nvPr>
            <p:ph type="title"/>
          </p:nvPr>
        </p:nvSpPr>
        <p:spPr>
          <a:xfrm>
            <a:off x="558109" y="1826876"/>
            <a:ext cx="4518300" cy="1589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2175D9"/>
              </a:buClr>
              <a:buSzPts val="3400"/>
              <a:buFont typeface="Tahoma"/>
              <a:buNone/>
              <a:defRPr sz="3400">
                <a:solidFill>
                  <a:srgbClr val="2175D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1" name="Google Shape;961;p27"/>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2" name="Google Shape;962;p27"/>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3" name="Google Shape;963;p27"/>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
        <p:nvSpPr>
          <p:cNvPr id="964" name="Google Shape;964;p27"/>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rgbClr val="0F1941"/>
              </a:buClr>
              <a:buSzPts val="2300"/>
              <a:buNone/>
              <a:defRPr sz="2300">
                <a:solidFill>
                  <a:srgbClr val="0F1941"/>
                </a:solidFill>
              </a:defRPr>
            </a:lvl1pPr>
            <a:lvl2pPr marL="914400" lvl="1" indent="-228600" algn="l" rtl="0">
              <a:lnSpc>
                <a:spcPct val="108000"/>
              </a:lnSpc>
              <a:spcBef>
                <a:spcPts val="200"/>
              </a:spcBef>
              <a:spcAft>
                <a:spcPts val="0"/>
              </a:spcAft>
              <a:buClr>
                <a:srgbClr val="888991"/>
              </a:buClr>
              <a:buSzPts val="1500"/>
              <a:buNone/>
              <a:defRPr sz="1500">
                <a:solidFill>
                  <a:srgbClr val="888991"/>
                </a:solidFill>
              </a:defRPr>
            </a:lvl2pPr>
            <a:lvl3pPr marL="1371600" lvl="2" indent="-228600" algn="l" rtl="0">
              <a:lnSpc>
                <a:spcPct val="108000"/>
              </a:lnSpc>
              <a:spcBef>
                <a:spcPts val="200"/>
              </a:spcBef>
              <a:spcAft>
                <a:spcPts val="0"/>
              </a:spcAft>
              <a:buClr>
                <a:srgbClr val="888991"/>
              </a:buClr>
              <a:buSzPts val="1400"/>
              <a:buNone/>
              <a:defRPr sz="1400">
                <a:solidFill>
                  <a:srgbClr val="888991"/>
                </a:solidFill>
              </a:defRPr>
            </a:lvl3pPr>
            <a:lvl4pPr marL="1828800" lvl="3" indent="-228600" algn="l" rtl="0">
              <a:lnSpc>
                <a:spcPct val="108000"/>
              </a:lnSpc>
              <a:spcBef>
                <a:spcPts val="200"/>
              </a:spcBef>
              <a:spcAft>
                <a:spcPts val="0"/>
              </a:spcAft>
              <a:buClr>
                <a:srgbClr val="888991"/>
              </a:buClr>
              <a:buSzPts val="1200"/>
              <a:buNone/>
              <a:defRPr sz="1200">
                <a:solidFill>
                  <a:srgbClr val="888991"/>
                </a:solidFill>
              </a:defRPr>
            </a:lvl4pPr>
            <a:lvl5pPr marL="2286000" lvl="4" indent="-228600" algn="l" rtl="0">
              <a:lnSpc>
                <a:spcPct val="108000"/>
              </a:lnSpc>
              <a:spcBef>
                <a:spcPts val="200"/>
              </a:spcBef>
              <a:spcAft>
                <a:spcPts val="0"/>
              </a:spcAft>
              <a:buClr>
                <a:srgbClr val="888991"/>
              </a:buClr>
              <a:buSzPts val="1200"/>
              <a:buNone/>
              <a:defRPr sz="1200">
                <a:solidFill>
                  <a:srgbClr val="888991"/>
                </a:solidFill>
              </a:defRPr>
            </a:lvl5pPr>
            <a:lvl6pPr marL="2743200" lvl="5" indent="-228600" algn="l" rtl="0">
              <a:lnSpc>
                <a:spcPct val="108000"/>
              </a:lnSpc>
              <a:spcBef>
                <a:spcPts val="200"/>
              </a:spcBef>
              <a:spcAft>
                <a:spcPts val="0"/>
              </a:spcAft>
              <a:buClr>
                <a:srgbClr val="888991"/>
              </a:buClr>
              <a:buSzPts val="1200"/>
              <a:buNone/>
              <a:defRPr sz="1200">
                <a:solidFill>
                  <a:srgbClr val="888991"/>
                </a:solidFill>
              </a:defRPr>
            </a:lvl6pPr>
            <a:lvl7pPr marL="3200400" lvl="6" indent="-228600" algn="l" rtl="0">
              <a:lnSpc>
                <a:spcPct val="108000"/>
              </a:lnSpc>
              <a:spcBef>
                <a:spcPts val="200"/>
              </a:spcBef>
              <a:spcAft>
                <a:spcPts val="0"/>
              </a:spcAft>
              <a:buClr>
                <a:srgbClr val="888991"/>
              </a:buClr>
              <a:buSzPts val="1200"/>
              <a:buNone/>
              <a:defRPr sz="1200">
                <a:solidFill>
                  <a:srgbClr val="888991"/>
                </a:solidFill>
              </a:defRPr>
            </a:lvl7pPr>
            <a:lvl8pPr marL="3657600" lvl="7" indent="-228600" algn="l" rtl="0">
              <a:lnSpc>
                <a:spcPct val="108000"/>
              </a:lnSpc>
              <a:spcBef>
                <a:spcPts val="200"/>
              </a:spcBef>
              <a:spcAft>
                <a:spcPts val="0"/>
              </a:spcAft>
              <a:buClr>
                <a:srgbClr val="888991"/>
              </a:buClr>
              <a:buSzPts val="1200"/>
              <a:buNone/>
              <a:defRPr sz="1200">
                <a:solidFill>
                  <a:srgbClr val="888991"/>
                </a:solidFill>
              </a:defRPr>
            </a:lvl8pPr>
            <a:lvl9pPr marL="4114800" lvl="8" indent="-228600" algn="l" rtl="0">
              <a:lnSpc>
                <a:spcPct val="108000"/>
              </a:lnSpc>
              <a:spcBef>
                <a:spcPts val="200"/>
              </a:spcBef>
              <a:spcAft>
                <a:spcPts val="0"/>
              </a:spcAft>
              <a:buClr>
                <a:srgbClr val="888991"/>
              </a:buClr>
              <a:buSzPts val="1200"/>
              <a:buNone/>
              <a:defRPr sz="1200">
                <a:solidFill>
                  <a:srgbClr val="888991"/>
                </a:solidFill>
              </a:defRPr>
            </a:lvl9pPr>
          </a:lstStyle>
          <a:p>
            <a:endParaRPr/>
          </a:p>
        </p:txBody>
      </p:sp>
      <p:pic>
        <p:nvPicPr>
          <p:cNvPr id="965" name="Google Shape;965;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309698" y="0"/>
            <a:ext cx="2320974" cy="5143500"/>
          </a:xfrm>
          <a:prstGeom prst="rect">
            <a:avLst/>
          </a:prstGeom>
          <a:noFill/>
          <a:ln>
            <a:noFill/>
          </a:ln>
        </p:spPr>
      </p:pic>
      <p:sp>
        <p:nvSpPr>
          <p:cNvPr id="966" name="Google Shape;966;p27"/>
          <p:cNvSpPr>
            <a:spLocks noGrp="1"/>
          </p:cNvSpPr>
          <p:nvPr>
            <p:ph type="pic" idx="2"/>
          </p:nvPr>
        </p:nvSpPr>
        <p:spPr>
          <a:xfrm>
            <a:off x="5309775" y="453619"/>
            <a:ext cx="2320800" cy="4186500"/>
          </a:xfrm>
          <a:prstGeom prst="roundRect">
            <a:avLst>
              <a:gd name="adj" fmla="val 50000"/>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3 divider">
  <p:cSld name="e3 divider">
    <p:bg>
      <p:bgPr>
        <a:solidFill>
          <a:srgbClr val="2175D9"/>
        </a:solidFill>
        <a:effectLst/>
      </p:bgPr>
    </p:bg>
    <p:spTree>
      <p:nvGrpSpPr>
        <p:cNvPr id="1" name="Shape 967"/>
        <p:cNvGrpSpPr/>
        <p:nvPr/>
      </p:nvGrpSpPr>
      <p:grpSpPr>
        <a:xfrm>
          <a:off x="0" y="0"/>
          <a:ext cx="0" cy="0"/>
          <a:chOff x="0" y="0"/>
          <a:chExt cx="0" cy="0"/>
        </a:xfrm>
      </p:grpSpPr>
      <p:pic>
        <p:nvPicPr>
          <p:cNvPr id="968" name="Google Shape;968;p28"/>
          <p:cNvPicPr preferRelativeResize="0"/>
          <p:nvPr/>
        </p:nvPicPr>
        <p:blipFill rotWithShape="1">
          <a:blip r:embed="rId2" cstate="screen">
            <a:alphaModFix/>
            <a:extLst>
              <a:ext uri="{28A0092B-C50C-407E-A947-70E740481C1C}">
                <a14:useLocalDpi xmlns:a14="http://schemas.microsoft.com/office/drawing/2010/main"/>
              </a:ext>
            </a:extLst>
          </a:blip>
          <a:srcRect r="-10"/>
          <a:stretch/>
        </p:blipFill>
        <p:spPr>
          <a:xfrm>
            <a:off x="0" y="0"/>
            <a:ext cx="9144003" cy="5143502"/>
          </a:xfrm>
          <a:prstGeom prst="rect">
            <a:avLst/>
          </a:prstGeom>
          <a:noFill/>
          <a:ln>
            <a:noFill/>
          </a:ln>
        </p:spPr>
      </p:pic>
      <p:sp>
        <p:nvSpPr>
          <p:cNvPr id="969" name="Google Shape;969;p28"/>
          <p:cNvSpPr txBox="1">
            <a:spLocks noGrp="1"/>
          </p:cNvSpPr>
          <p:nvPr>
            <p:ph type="title"/>
          </p:nvPr>
        </p:nvSpPr>
        <p:spPr>
          <a:xfrm>
            <a:off x="4637069" y="1827610"/>
            <a:ext cx="3948900" cy="1589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400"/>
              <a:buFont typeface="Tahoma"/>
              <a:buNone/>
              <a:defRPr sz="3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grpSp>
        <p:nvGrpSpPr>
          <p:cNvPr id="970" name="Google Shape;970;p28"/>
          <p:cNvGrpSpPr/>
          <p:nvPr/>
        </p:nvGrpSpPr>
        <p:grpSpPr>
          <a:xfrm>
            <a:off x="558046" y="4751807"/>
            <a:ext cx="7927586" cy="137638"/>
            <a:chOff x="744061" y="6335743"/>
            <a:chExt cx="10570114" cy="183518"/>
          </a:xfrm>
        </p:grpSpPr>
        <p:sp>
          <p:nvSpPr>
            <p:cNvPr id="971" name="Google Shape;971;p28"/>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72" name="Google Shape;972;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973" name="Google Shape;973;p28"/>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4" name="Google Shape;974;p28"/>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5" name="Google Shape;975;p28"/>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
        <p:nvSpPr>
          <p:cNvPr id="976" name="Google Shape;976;p28"/>
          <p:cNvSpPr txBox="1">
            <a:spLocks noGrp="1"/>
          </p:cNvSpPr>
          <p:nvPr>
            <p:ph type="body" idx="1"/>
          </p:nvPr>
        </p:nvSpPr>
        <p:spPr>
          <a:xfrm>
            <a:off x="8018891" y="566782"/>
            <a:ext cx="567000" cy="387300"/>
          </a:xfrm>
          <a:prstGeom prst="rect">
            <a:avLst/>
          </a:prstGeom>
          <a:noFill/>
          <a:ln>
            <a:noFill/>
          </a:ln>
        </p:spPr>
        <p:txBody>
          <a:bodyPr spcFirstLastPara="1" wrap="square" lIns="0" tIns="35100" rIns="0" bIns="0" anchor="t" anchorCtr="0">
            <a:spAutoFit/>
          </a:bodyPr>
          <a:lstStyle>
            <a:lvl1pPr marL="457200" lvl="0" indent="-228600" algn="r" rtl="0">
              <a:lnSpc>
                <a:spcPct val="100000"/>
              </a:lnSpc>
              <a:spcBef>
                <a:spcPts val="0"/>
              </a:spcBef>
              <a:spcAft>
                <a:spcPts val="0"/>
              </a:spcAft>
              <a:buClr>
                <a:srgbClr val="66E7FF"/>
              </a:buClr>
              <a:buSzPts val="2300"/>
              <a:buNone/>
              <a:defRPr sz="2300">
                <a:solidFill>
                  <a:srgbClr val="66E7FF"/>
                </a:solidFill>
              </a:defRPr>
            </a:lvl1pPr>
            <a:lvl2pPr marL="914400" lvl="1" indent="-228600" algn="l" rtl="0">
              <a:lnSpc>
                <a:spcPct val="108000"/>
              </a:lnSpc>
              <a:spcBef>
                <a:spcPts val="200"/>
              </a:spcBef>
              <a:spcAft>
                <a:spcPts val="0"/>
              </a:spcAft>
              <a:buClr>
                <a:srgbClr val="66E7FF"/>
              </a:buClr>
              <a:buSzPts val="1500"/>
              <a:buNone/>
              <a:defRPr sz="1500">
                <a:solidFill>
                  <a:srgbClr val="66E7FF"/>
                </a:solidFill>
              </a:defRPr>
            </a:lvl2pPr>
            <a:lvl3pPr marL="1371600" lvl="2" indent="-228600" algn="l" rtl="0">
              <a:lnSpc>
                <a:spcPct val="108000"/>
              </a:lnSpc>
              <a:spcBef>
                <a:spcPts val="200"/>
              </a:spcBef>
              <a:spcAft>
                <a:spcPts val="0"/>
              </a:spcAft>
              <a:buClr>
                <a:srgbClr val="66E7FF"/>
              </a:buClr>
              <a:buSzPts val="1400"/>
              <a:buNone/>
              <a:defRPr sz="1400">
                <a:solidFill>
                  <a:srgbClr val="66E7FF"/>
                </a:solidFill>
              </a:defRPr>
            </a:lvl3pPr>
            <a:lvl4pPr marL="1828800" lvl="3" indent="-228600" algn="l" rtl="0">
              <a:lnSpc>
                <a:spcPct val="108000"/>
              </a:lnSpc>
              <a:spcBef>
                <a:spcPts val="200"/>
              </a:spcBef>
              <a:spcAft>
                <a:spcPts val="0"/>
              </a:spcAft>
              <a:buClr>
                <a:srgbClr val="66E7FF"/>
              </a:buClr>
              <a:buSzPts val="1200"/>
              <a:buNone/>
              <a:defRPr sz="1200">
                <a:solidFill>
                  <a:srgbClr val="66E7FF"/>
                </a:solidFill>
              </a:defRPr>
            </a:lvl4pPr>
            <a:lvl5pPr marL="2286000" lvl="4" indent="-228600" algn="l" rtl="0">
              <a:lnSpc>
                <a:spcPct val="108000"/>
              </a:lnSpc>
              <a:spcBef>
                <a:spcPts val="200"/>
              </a:spcBef>
              <a:spcAft>
                <a:spcPts val="0"/>
              </a:spcAft>
              <a:buClr>
                <a:srgbClr val="66E7FF"/>
              </a:buClr>
              <a:buSzPts val="1200"/>
              <a:buNone/>
              <a:defRPr sz="1200">
                <a:solidFill>
                  <a:srgbClr val="66E7FF"/>
                </a:solidFill>
              </a:defRPr>
            </a:lvl5pPr>
            <a:lvl6pPr marL="2743200" lvl="5" indent="-228600" algn="l" rtl="0">
              <a:lnSpc>
                <a:spcPct val="108000"/>
              </a:lnSpc>
              <a:spcBef>
                <a:spcPts val="200"/>
              </a:spcBef>
              <a:spcAft>
                <a:spcPts val="0"/>
              </a:spcAft>
              <a:buClr>
                <a:srgbClr val="66E7FF"/>
              </a:buClr>
              <a:buSzPts val="1200"/>
              <a:buNone/>
              <a:defRPr sz="1200">
                <a:solidFill>
                  <a:srgbClr val="66E7FF"/>
                </a:solidFill>
              </a:defRPr>
            </a:lvl6pPr>
            <a:lvl7pPr marL="3200400" lvl="6" indent="-228600" algn="l" rtl="0">
              <a:lnSpc>
                <a:spcPct val="108000"/>
              </a:lnSpc>
              <a:spcBef>
                <a:spcPts val="200"/>
              </a:spcBef>
              <a:spcAft>
                <a:spcPts val="0"/>
              </a:spcAft>
              <a:buClr>
                <a:srgbClr val="66E7FF"/>
              </a:buClr>
              <a:buSzPts val="1200"/>
              <a:buNone/>
              <a:defRPr sz="1200">
                <a:solidFill>
                  <a:srgbClr val="66E7FF"/>
                </a:solidFill>
              </a:defRPr>
            </a:lvl7pPr>
            <a:lvl8pPr marL="3657600" lvl="7" indent="-228600" algn="l" rtl="0">
              <a:lnSpc>
                <a:spcPct val="108000"/>
              </a:lnSpc>
              <a:spcBef>
                <a:spcPts val="200"/>
              </a:spcBef>
              <a:spcAft>
                <a:spcPts val="0"/>
              </a:spcAft>
              <a:buClr>
                <a:srgbClr val="66E7FF"/>
              </a:buClr>
              <a:buSzPts val="1200"/>
              <a:buNone/>
              <a:defRPr sz="1200">
                <a:solidFill>
                  <a:srgbClr val="66E7FF"/>
                </a:solidFill>
              </a:defRPr>
            </a:lvl8pPr>
            <a:lvl9pPr marL="4114800" lvl="8" indent="-228600" algn="l"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977" name="Google Shape;977;p28"/>
          <p:cNvSpPr>
            <a:spLocks noGrp="1"/>
          </p:cNvSpPr>
          <p:nvPr>
            <p:ph type="pic" idx="2"/>
          </p:nvPr>
        </p:nvSpPr>
        <p:spPr>
          <a:xfrm>
            <a:off x="-337237" y="462844"/>
            <a:ext cx="4174800" cy="4188300"/>
          </a:xfrm>
          <a:prstGeom prst="ellipse">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4 divider">
  <p:cSld name="e4 divider">
    <p:bg>
      <p:bgPr>
        <a:solidFill>
          <a:srgbClr val="2175D9"/>
        </a:solidFill>
        <a:effectLst/>
      </p:bgPr>
    </p:bg>
    <p:spTree>
      <p:nvGrpSpPr>
        <p:cNvPr id="1" name="Shape 978"/>
        <p:cNvGrpSpPr/>
        <p:nvPr/>
      </p:nvGrpSpPr>
      <p:grpSpPr>
        <a:xfrm>
          <a:off x="0" y="0"/>
          <a:ext cx="0" cy="0"/>
          <a:chOff x="0" y="0"/>
          <a:chExt cx="0" cy="0"/>
        </a:xfrm>
      </p:grpSpPr>
      <p:grpSp>
        <p:nvGrpSpPr>
          <p:cNvPr id="979" name="Google Shape;979;p29"/>
          <p:cNvGrpSpPr/>
          <p:nvPr/>
        </p:nvGrpSpPr>
        <p:grpSpPr>
          <a:xfrm>
            <a:off x="558046" y="4751807"/>
            <a:ext cx="7927586" cy="137638"/>
            <a:chOff x="744061" y="6335743"/>
            <a:chExt cx="10570114" cy="183518"/>
          </a:xfrm>
        </p:grpSpPr>
        <p:sp>
          <p:nvSpPr>
            <p:cNvPr id="980" name="Google Shape;980;p29"/>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81" name="Google Shape;981;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982" name="Google Shape;982;p29"/>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3" name="Google Shape;983;p29"/>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4" name="Google Shape;984;p29"/>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pic>
        <p:nvPicPr>
          <p:cNvPr id="985" name="Google Shape;985;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582994" y="0"/>
            <a:ext cx="2053964" cy="5143500"/>
          </a:xfrm>
          <a:prstGeom prst="rect">
            <a:avLst/>
          </a:prstGeom>
          <a:noFill/>
          <a:ln>
            <a:noFill/>
          </a:ln>
        </p:spPr>
      </p:pic>
      <p:sp>
        <p:nvSpPr>
          <p:cNvPr id="986" name="Google Shape;986;p29"/>
          <p:cNvSpPr txBox="1">
            <a:spLocks noGrp="1"/>
          </p:cNvSpPr>
          <p:nvPr>
            <p:ph type="title"/>
          </p:nvPr>
        </p:nvSpPr>
        <p:spPr>
          <a:xfrm>
            <a:off x="558900" y="1827900"/>
            <a:ext cx="3948900" cy="1589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400"/>
              <a:buFont typeface="Tahoma"/>
              <a:buNone/>
              <a:defRPr sz="3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7" name="Google Shape;987;p29"/>
          <p:cNvSpPr txBox="1">
            <a:spLocks noGrp="1"/>
          </p:cNvSpPr>
          <p:nvPr>
            <p:ph type="body" idx="1"/>
          </p:nvPr>
        </p:nvSpPr>
        <p:spPr>
          <a:xfrm>
            <a:off x="558900"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rgbClr val="66E7FF"/>
              </a:buClr>
              <a:buSzPts val="2300"/>
              <a:buNone/>
              <a:defRPr sz="2300">
                <a:solidFill>
                  <a:srgbClr val="66E7FF"/>
                </a:solidFill>
              </a:defRPr>
            </a:lvl1pPr>
            <a:lvl2pPr marL="914400" lvl="1" indent="-228600" algn="l" rtl="0">
              <a:lnSpc>
                <a:spcPct val="108000"/>
              </a:lnSpc>
              <a:spcBef>
                <a:spcPts val="200"/>
              </a:spcBef>
              <a:spcAft>
                <a:spcPts val="0"/>
              </a:spcAft>
              <a:buClr>
                <a:srgbClr val="66E7FF"/>
              </a:buClr>
              <a:buSzPts val="1500"/>
              <a:buNone/>
              <a:defRPr sz="1500">
                <a:solidFill>
                  <a:srgbClr val="66E7FF"/>
                </a:solidFill>
              </a:defRPr>
            </a:lvl2pPr>
            <a:lvl3pPr marL="1371600" lvl="2" indent="-228600" algn="l" rtl="0">
              <a:lnSpc>
                <a:spcPct val="108000"/>
              </a:lnSpc>
              <a:spcBef>
                <a:spcPts val="200"/>
              </a:spcBef>
              <a:spcAft>
                <a:spcPts val="0"/>
              </a:spcAft>
              <a:buClr>
                <a:srgbClr val="66E7FF"/>
              </a:buClr>
              <a:buSzPts val="1400"/>
              <a:buNone/>
              <a:defRPr sz="1400">
                <a:solidFill>
                  <a:srgbClr val="66E7FF"/>
                </a:solidFill>
              </a:defRPr>
            </a:lvl3pPr>
            <a:lvl4pPr marL="1828800" lvl="3" indent="-228600" algn="l" rtl="0">
              <a:lnSpc>
                <a:spcPct val="108000"/>
              </a:lnSpc>
              <a:spcBef>
                <a:spcPts val="200"/>
              </a:spcBef>
              <a:spcAft>
                <a:spcPts val="0"/>
              </a:spcAft>
              <a:buClr>
                <a:srgbClr val="66E7FF"/>
              </a:buClr>
              <a:buSzPts val="1200"/>
              <a:buNone/>
              <a:defRPr sz="1200">
                <a:solidFill>
                  <a:srgbClr val="66E7FF"/>
                </a:solidFill>
              </a:defRPr>
            </a:lvl4pPr>
            <a:lvl5pPr marL="2286000" lvl="4" indent="-228600" algn="l" rtl="0">
              <a:lnSpc>
                <a:spcPct val="108000"/>
              </a:lnSpc>
              <a:spcBef>
                <a:spcPts val="200"/>
              </a:spcBef>
              <a:spcAft>
                <a:spcPts val="0"/>
              </a:spcAft>
              <a:buClr>
                <a:srgbClr val="66E7FF"/>
              </a:buClr>
              <a:buSzPts val="1200"/>
              <a:buNone/>
              <a:defRPr sz="1200">
                <a:solidFill>
                  <a:srgbClr val="66E7FF"/>
                </a:solidFill>
              </a:defRPr>
            </a:lvl5pPr>
            <a:lvl6pPr marL="2743200" lvl="5" indent="-228600" algn="l" rtl="0">
              <a:lnSpc>
                <a:spcPct val="108000"/>
              </a:lnSpc>
              <a:spcBef>
                <a:spcPts val="200"/>
              </a:spcBef>
              <a:spcAft>
                <a:spcPts val="0"/>
              </a:spcAft>
              <a:buClr>
                <a:srgbClr val="66E7FF"/>
              </a:buClr>
              <a:buSzPts val="1200"/>
              <a:buNone/>
              <a:defRPr sz="1200">
                <a:solidFill>
                  <a:srgbClr val="66E7FF"/>
                </a:solidFill>
              </a:defRPr>
            </a:lvl6pPr>
            <a:lvl7pPr marL="3200400" lvl="6" indent="-228600" algn="l" rtl="0">
              <a:lnSpc>
                <a:spcPct val="108000"/>
              </a:lnSpc>
              <a:spcBef>
                <a:spcPts val="200"/>
              </a:spcBef>
              <a:spcAft>
                <a:spcPts val="0"/>
              </a:spcAft>
              <a:buClr>
                <a:srgbClr val="66E7FF"/>
              </a:buClr>
              <a:buSzPts val="1200"/>
              <a:buNone/>
              <a:defRPr sz="1200">
                <a:solidFill>
                  <a:srgbClr val="66E7FF"/>
                </a:solidFill>
              </a:defRPr>
            </a:lvl7pPr>
            <a:lvl8pPr marL="3657600" lvl="7" indent="-228600" algn="l" rtl="0">
              <a:lnSpc>
                <a:spcPct val="108000"/>
              </a:lnSpc>
              <a:spcBef>
                <a:spcPts val="200"/>
              </a:spcBef>
              <a:spcAft>
                <a:spcPts val="0"/>
              </a:spcAft>
              <a:buClr>
                <a:srgbClr val="66E7FF"/>
              </a:buClr>
              <a:buSzPts val="1200"/>
              <a:buNone/>
              <a:defRPr sz="1200">
                <a:solidFill>
                  <a:srgbClr val="66E7FF"/>
                </a:solidFill>
              </a:defRPr>
            </a:lvl8pPr>
            <a:lvl9pPr marL="4114800" lvl="8" indent="-228600" algn="l"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988" name="Google Shape;988;p29"/>
          <p:cNvSpPr>
            <a:spLocks noGrp="1"/>
          </p:cNvSpPr>
          <p:nvPr>
            <p:ph type="pic" idx="2"/>
          </p:nvPr>
        </p:nvSpPr>
        <p:spPr>
          <a:xfrm>
            <a:off x="5310619" y="1243238"/>
            <a:ext cx="2600100" cy="2600100"/>
          </a:xfrm>
          <a:prstGeom prst="roundRect">
            <a:avLst>
              <a:gd name="adj" fmla="val 8226"/>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5 divider">
  <p:cSld name="e5 divider">
    <p:bg>
      <p:bgPr>
        <a:solidFill>
          <a:srgbClr val="7AACE8"/>
        </a:solidFill>
        <a:effectLst/>
      </p:bgPr>
    </p:bg>
    <p:spTree>
      <p:nvGrpSpPr>
        <p:cNvPr id="1" name="Shape 989"/>
        <p:cNvGrpSpPr/>
        <p:nvPr/>
      </p:nvGrpSpPr>
      <p:grpSpPr>
        <a:xfrm>
          <a:off x="0" y="0"/>
          <a:ext cx="0" cy="0"/>
          <a:chOff x="0" y="0"/>
          <a:chExt cx="0" cy="0"/>
        </a:xfrm>
      </p:grpSpPr>
      <p:sp>
        <p:nvSpPr>
          <p:cNvPr id="990" name="Google Shape;990;p30"/>
          <p:cNvSpPr txBox="1">
            <a:spLocks noGrp="1"/>
          </p:cNvSpPr>
          <p:nvPr>
            <p:ph type="title"/>
          </p:nvPr>
        </p:nvSpPr>
        <p:spPr>
          <a:xfrm>
            <a:off x="558109" y="1245514"/>
            <a:ext cx="3957600" cy="1593000"/>
          </a:xfrm>
          <a:prstGeom prst="rect">
            <a:avLst/>
          </a:prstGeom>
          <a:noFill/>
          <a:ln>
            <a:noFill/>
          </a:ln>
        </p:spPr>
        <p:txBody>
          <a:bodyPr spcFirstLastPara="1" wrap="square" lIns="0" tIns="10800" rIns="0" bIns="0" anchor="t" anchorCtr="0">
            <a:noAutofit/>
          </a:bodyPr>
          <a:lstStyle>
            <a:lvl1pPr lvl="0" algn="l" rtl="0">
              <a:lnSpc>
                <a:spcPct val="100000"/>
              </a:lnSpc>
              <a:spcBef>
                <a:spcPts val="0"/>
              </a:spcBef>
              <a:spcAft>
                <a:spcPts val="0"/>
              </a:spcAft>
              <a:buClr>
                <a:schemeClr val="lt1"/>
              </a:buClr>
              <a:buSzPts val="3400"/>
              <a:buFont typeface="Tahoma"/>
              <a:buNone/>
              <a:defRPr sz="3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91" name="Google Shape;991;p30"/>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rgbClr val="0F1941"/>
              </a:buClr>
              <a:buSzPts val="2300"/>
              <a:buNone/>
              <a:defRPr sz="2300">
                <a:solidFill>
                  <a:srgbClr val="0F1941"/>
                </a:solidFill>
              </a:defRPr>
            </a:lvl1pPr>
            <a:lvl2pPr marL="914400" lvl="1" indent="-228600" algn="l" rtl="0">
              <a:lnSpc>
                <a:spcPct val="108000"/>
              </a:lnSpc>
              <a:spcBef>
                <a:spcPts val="200"/>
              </a:spcBef>
              <a:spcAft>
                <a:spcPts val="0"/>
              </a:spcAft>
              <a:buClr>
                <a:srgbClr val="888991"/>
              </a:buClr>
              <a:buSzPts val="1500"/>
              <a:buNone/>
              <a:defRPr sz="1500">
                <a:solidFill>
                  <a:srgbClr val="888991"/>
                </a:solidFill>
              </a:defRPr>
            </a:lvl2pPr>
            <a:lvl3pPr marL="1371600" lvl="2" indent="-228600" algn="l" rtl="0">
              <a:lnSpc>
                <a:spcPct val="108000"/>
              </a:lnSpc>
              <a:spcBef>
                <a:spcPts val="200"/>
              </a:spcBef>
              <a:spcAft>
                <a:spcPts val="0"/>
              </a:spcAft>
              <a:buClr>
                <a:srgbClr val="888991"/>
              </a:buClr>
              <a:buSzPts val="1400"/>
              <a:buNone/>
              <a:defRPr sz="1400">
                <a:solidFill>
                  <a:srgbClr val="888991"/>
                </a:solidFill>
              </a:defRPr>
            </a:lvl3pPr>
            <a:lvl4pPr marL="1828800" lvl="3" indent="-228600" algn="l" rtl="0">
              <a:lnSpc>
                <a:spcPct val="108000"/>
              </a:lnSpc>
              <a:spcBef>
                <a:spcPts val="200"/>
              </a:spcBef>
              <a:spcAft>
                <a:spcPts val="0"/>
              </a:spcAft>
              <a:buClr>
                <a:srgbClr val="888991"/>
              </a:buClr>
              <a:buSzPts val="1200"/>
              <a:buNone/>
              <a:defRPr sz="1200">
                <a:solidFill>
                  <a:srgbClr val="888991"/>
                </a:solidFill>
              </a:defRPr>
            </a:lvl4pPr>
            <a:lvl5pPr marL="2286000" lvl="4" indent="-228600" algn="l" rtl="0">
              <a:lnSpc>
                <a:spcPct val="108000"/>
              </a:lnSpc>
              <a:spcBef>
                <a:spcPts val="200"/>
              </a:spcBef>
              <a:spcAft>
                <a:spcPts val="0"/>
              </a:spcAft>
              <a:buClr>
                <a:srgbClr val="888991"/>
              </a:buClr>
              <a:buSzPts val="1200"/>
              <a:buNone/>
              <a:defRPr sz="1200">
                <a:solidFill>
                  <a:srgbClr val="888991"/>
                </a:solidFill>
              </a:defRPr>
            </a:lvl5pPr>
            <a:lvl6pPr marL="2743200" lvl="5" indent="-228600" algn="l" rtl="0">
              <a:lnSpc>
                <a:spcPct val="108000"/>
              </a:lnSpc>
              <a:spcBef>
                <a:spcPts val="200"/>
              </a:spcBef>
              <a:spcAft>
                <a:spcPts val="0"/>
              </a:spcAft>
              <a:buClr>
                <a:srgbClr val="888991"/>
              </a:buClr>
              <a:buSzPts val="1200"/>
              <a:buNone/>
              <a:defRPr sz="1200">
                <a:solidFill>
                  <a:srgbClr val="888991"/>
                </a:solidFill>
              </a:defRPr>
            </a:lvl6pPr>
            <a:lvl7pPr marL="3200400" lvl="6" indent="-228600" algn="l" rtl="0">
              <a:lnSpc>
                <a:spcPct val="108000"/>
              </a:lnSpc>
              <a:spcBef>
                <a:spcPts val="200"/>
              </a:spcBef>
              <a:spcAft>
                <a:spcPts val="0"/>
              </a:spcAft>
              <a:buClr>
                <a:srgbClr val="888991"/>
              </a:buClr>
              <a:buSzPts val="1200"/>
              <a:buNone/>
              <a:defRPr sz="1200">
                <a:solidFill>
                  <a:srgbClr val="888991"/>
                </a:solidFill>
              </a:defRPr>
            </a:lvl7pPr>
            <a:lvl8pPr marL="3657600" lvl="7" indent="-228600" algn="l" rtl="0">
              <a:lnSpc>
                <a:spcPct val="108000"/>
              </a:lnSpc>
              <a:spcBef>
                <a:spcPts val="200"/>
              </a:spcBef>
              <a:spcAft>
                <a:spcPts val="0"/>
              </a:spcAft>
              <a:buClr>
                <a:srgbClr val="888991"/>
              </a:buClr>
              <a:buSzPts val="1200"/>
              <a:buNone/>
              <a:defRPr sz="1200">
                <a:solidFill>
                  <a:srgbClr val="888991"/>
                </a:solidFill>
              </a:defRPr>
            </a:lvl8pPr>
            <a:lvl9pPr marL="4114800" lvl="8" indent="-228600" algn="l" rtl="0">
              <a:lnSpc>
                <a:spcPct val="108000"/>
              </a:lnSpc>
              <a:spcBef>
                <a:spcPts val="200"/>
              </a:spcBef>
              <a:spcAft>
                <a:spcPts val="0"/>
              </a:spcAft>
              <a:buClr>
                <a:srgbClr val="888991"/>
              </a:buClr>
              <a:buSzPts val="1200"/>
              <a:buNone/>
              <a:defRPr sz="1200">
                <a:solidFill>
                  <a:srgbClr val="888991"/>
                </a:solidFill>
              </a:defRPr>
            </a:lvl9pPr>
          </a:lstStyle>
          <a:p>
            <a:endParaRPr/>
          </a:p>
        </p:txBody>
      </p:sp>
      <p:grpSp>
        <p:nvGrpSpPr>
          <p:cNvPr id="992" name="Google Shape;992;p30"/>
          <p:cNvGrpSpPr/>
          <p:nvPr/>
        </p:nvGrpSpPr>
        <p:grpSpPr>
          <a:xfrm>
            <a:off x="558046" y="4751807"/>
            <a:ext cx="7927586" cy="137638"/>
            <a:chOff x="744061" y="6335743"/>
            <a:chExt cx="10570114" cy="183518"/>
          </a:xfrm>
        </p:grpSpPr>
        <p:sp>
          <p:nvSpPr>
            <p:cNvPr id="993" name="Google Shape;993;p30"/>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994" name="Google Shape;994;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995" name="Google Shape;995;p30"/>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6" name="Google Shape;996;p30"/>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7" name="Google Shape;997;p30"/>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pic>
        <p:nvPicPr>
          <p:cNvPr id="998" name="Google Shape;998;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37407" y="687650"/>
            <a:ext cx="4838961" cy="36881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3 Title Slide">
  <p:cSld name="a3 Title Slide">
    <p:bg>
      <p:bgPr>
        <a:solidFill>
          <a:srgbClr val="2175D9"/>
        </a:solidFill>
        <a:effectLst/>
      </p:bgPr>
    </p:bg>
    <p:spTree>
      <p:nvGrpSpPr>
        <p:cNvPr id="1" name="Shape 307"/>
        <p:cNvGrpSpPr/>
        <p:nvPr/>
      </p:nvGrpSpPr>
      <p:grpSpPr>
        <a:xfrm>
          <a:off x="0" y="0"/>
          <a:ext cx="0" cy="0"/>
          <a:chOff x="0" y="0"/>
          <a:chExt cx="0" cy="0"/>
        </a:xfrm>
      </p:grpSpPr>
      <p:pic>
        <p:nvPicPr>
          <p:cNvPr id="308" name="Google Shape;308;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295824" y="0"/>
            <a:ext cx="2609531" cy="5143501"/>
          </a:xfrm>
          <a:prstGeom prst="rect">
            <a:avLst/>
          </a:prstGeom>
          <a:noFill/>
          <a:ln>
            <a:noFill/>
          </a:ln>
        </p:spPr>
      </p:pic>
      <p:grpSp>
        <p:nvGrpSpPr>
          <p:cNvPr id="309" name="Google Shape;309;p4"/>
          <p:cNvGrpSpPr/>
          <p:nvPr/>
        </p:nvGrpSpPr>
        <p:grpSpPr>
          <a:xfrm>
            <a:off x="-206316" y="-241201"/>
            <a:ext cx="9556631" cy="5625661"/>
            <a:chOff x="-275088" y="-321601"/>
            <a:chExt cx="12742174" cy="7500882"/>
          </a:xfrm>
        </p:grpSpPr>
        <p:grpSp>
          <p:nvGrpSpPr>
            <p:cNvPr id="310" name="Google Shape;310;p4"/>
            <p:cNvGrpSpPr/>
            <p:nvPr/>
          </p:nvGrpSpPr>
          <p:grpSpPr>
            <a:xfrm>
              <a:off x="0" y="-321601"/>
              <a:ext cx="12192000" cy="179680"/>
              <a:chOff x="0" y="0"/>
              <a:chExt cx="12192000" cy="6858000"/>
            </a:xfrm>
          </p:grpSpPr>
          <p:cxnSp>
            <p:nvCxnSpPr>
              <p:cNvPr id="311" name="Google Shape;311;p4"/>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2" name="Google Shape;312;p4"/>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3" name="Google Shape;313;p4"/>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4" name="Google Shape;314;p4"/>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5" name="Google Shape;315;p4"/>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6" name="Google Shape;316;p4"/>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7" name="Google Shape;317;p4"/>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8" name="Google Shape;318;p4"/>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9" name="Google Shape;319;p4"/>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0" name="Google Shape;320;p4"/>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1" name="Google Shape;321;p4"/>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2" name="Google Shape;322;p4"/>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3" name="Google Shape;323;p4"/>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4" name="Google Shape;324;p4"/>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5" name="Google Shape;325;p4"/>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6" name="Google Shape;326;p4"/>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7" name="Google Shape;327;p4"/>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8" name="Google Shape;328;p4"/>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9" name="Google Shape;329;p4"/>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0" name="Google Shape;330;p4"/>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1" name="Google Shape;331;p4"/>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2" name="Google Shape;332;p4"/>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3" name="Google Shape;333;p4"/>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4" name="Google Shape;334;p4"/>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5" name="Google Shape;335;p4"/>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336" name="Google Shape;336;p4"/>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37" name="Google Shape;337;p4"/>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338" name="Google Shape;338;p4"/>
            <p:cNvGrpSpPr/>
            <p:nvPr/>
          </p:nvGrpSpPr>
          <p:grpSpPr>
            <a:xfrm>
              <a:off x="-275088" y="0"/>
              <a:ext cx="180000" cy="6858000"/>
              <a:chOff x="0" y="0"/>
              <a:chExt cx="144000" cy="6858000"/>
            </a:xfrm>
          </p:grpSpPr>
          <p:cxnSp>
            <p:nvCxnSpPr>
              <p:cNvPr id="339" name="Google Shape;339;p4"/>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0" name="Google Shape;340;p4"/>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1" name="Google Shape;341;p4"/>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2" name="Google Shape;342;p4"/>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3" name="Google Shape;343;p4"/>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4" name="Google Shape;344;p4"/>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5" name="Google Shape;345;p4"/>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6" name="Google Shape;346;p4"/>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7" name="Google Shape;347;p4"/>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8" name="Google Shape;348;p4"/>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49" name="Google Shape;349;p4"/>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50" name="Google Shape;350;p4"/>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51" name="Google Shape;351;p4"/>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52" name="Google Shape;352;p4"/>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53" name="Google Shape;353;p4"/>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54" name="Google Shape;354;p4"/>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55" name="Google Shape;355;p4"/>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356" name="Google Shape;356;p4"/>
            <p:cNvGrpSpPr/>
            <p:nvPr/>
          </p:nvGrpSpPr>
          <p:grpSpPr>
            <a:xfrm>
              <a:off x="0" y="6999601"/>
              <a:ext cx="12192000" cy="179680"/>
              <a:chOff x="0" y="0"/>
              <a:chExt cx="12192000" cy="6858000"/>
            </a:xfrm>
          </p:grpSpPr>
          <p:cxnSp>
            <p:nvCxnSpPr>
              <p:cNvPr id="357" name="Google Shape;357;p4"/>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58" name="Google Shape;358;p4"/>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59" name="Google Shape;359;p4"/>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0" name="Google Shape;360;p4"/>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1" name="Google Shape;361;p4"/>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2" name="Google Shape;362;p4"/>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3" name="Google Shape;363;p4"/>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4" name="Google Shape;364;p4"/>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5" name="Google Shape;365;p4"/>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6" name="Google Shape;366;p4"/>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7" name="Google Shape;367;p4"/>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8" name="Google Shape;368;p4"/>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69" name="Google Shape;369;p4"/>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0" name="Google Shape;370;p4"/>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1" name="Google Shape;371;p4"/>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2" name="Google Shape;372;p4"/>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3" name="Google Shape;373;p4"/>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4" name="Google Shape;374;p4"/>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5" name="Google Shape;375;p4"/>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6" name="Google Shape;376;p4"/>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7" name="Google Shape;377;p4"/>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8" name="Google Shape;378;p4"/>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79" name="Google Shape;379;p4"/>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80" name="Google Shape;380;p4"/>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81" name="Google Shape;381;p4"/>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382" name="Google Shape;382;p4"/>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83" name="Google Shape;383;p4"/>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384" name="Google Shape;384;p4"/>
            <p:cNvGrpSpPr/>
            <p:nvPr/>
          </p:nvGrpSpPr>
          <p:grpSpPr>
            <a:xfrm>
              <a:off x="12323086" y="0"/>
              <a:ext cx="144000" cy="6858000"/>
              <a:chOff x="0" y="0"/>
              <a:chExt cx="144000" cy="6858000"/>
            </a:xfrm>
          </p:grpSpPr>
          <p:cxnSp>
            <p:nvCxnSpPr>
              <p:cNvPr id="385" name="Google Shape;385;p4"/>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86" name="Google Shape;386;p4"/>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87" name="Google Shape;387;p4"/>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88" name="Google Shape;388;p4"/>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89" name="Google Shape;389;p4"/>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0" name="Google Shape;390;p4"/>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1" name="Google Shape;391;p4"/>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2" name="Google Shape;392;p4"/>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3" name="Google Shape;393;p4"/>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4" name="Google Shape;394;p4"/>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5" name="Google Shape;395;p4"/>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6" name="Google Shape;396;p4"/>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7" name="Google Shape;397;p4"/>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8" name="Google Shape;398;p4"/>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9" name="Google Shape;399;p4"/>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00" name="Google Shape;400;p4"/>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01" name="Google Shape;401;p4"/>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402" name="Google Shape;402;p4"/>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lt1"/>
              </a:buClr>
              <a:buSzPts val="3200"/>
              <a:buFont typeface="Tahoma"/>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3" name="Google Shape;403;p4"/>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rgbClr val="66E7FF"/>
              </a:buClr>
              <a:buSzPts val="1800"/>
              <a:buNone/>
              <a:defRPr sz="1800">
                <a:solidFill>
                  <a:srgbClr val="66E7FF"/>
                </a:solidFill>
              </a:defRPr>
            </a:lvl1pPr>
            <a:lvl2pPr lvl="1" algn="ctr" rtl="0">
              <a:lnSpc>
                <a:spcPct val="108000"/>
              </a:lnSpc>
              <a:spcBef>
                <a:spcPts val="200"/>
              </a:spcBef>
              <a:spcAft>
                <a:spcPts val="0"/>
              </a:spcAft>
              <a:buClr>
                <a:srgbClr val="66E7FF"/>
              </a:buClr>
              <a:buSzPts val="1500"/>
              <a:buNone/>
              <a:defRPr sz="1500">
                <a:solidFill>
                  <a:srgbClr val="66E7FF"/>
                </a:solidFill>
              </a:defRPr>
            </a:lvl2pPr>
            <a:lvl3pPr lvl="2" algn="ctr" rtl="0">
              <a:lnSpc>
                <a:spcPct val="108000"/>
              </a:lnSpc>
              <a:spcBef>
                <a:spcPts val="200"/>
              </a:spcBef>
              <a:spcAft>
                <a:spcPts val="0"/>
              </a:spcAft>
              <a:buClr>
                <a:srgbClr val="66E7FF"/>
              </a:buClr>
              <a:buSzPts val="1400"/>
              <a:buNone/>
              <a:defRPr sz="1400">
                <a:solidFill>
                  <a:srgbClr val="66E7FF"/>
                </a:solidFill>
              </a:defRPr>
            </a:lvl3pPr>
            <a:lvl4pPr lvl="3" algn="ctr" rtl="0">
              <a:lnSpc>
                <a:spcPct val="108000"/>
              </a:lnSpc>
              <a:spcBef>
                <a:spcPts val="200"/>
              </a:spcBef>
              <a:spcAft>
                <a:spcPts val="0"/>
              </a:spcAft>
              <a:buClr>
                <a:srgbClr val="66E7FF"/>
              </a:buClr>
              <a:buSzPts val="1200"/>
              <a:buNone/>
              <a:defRPr sz="1200">
                <a:solidFill>
                  <a:srgbClr val="66E7FF"/>
                </a:solidFill>
              </a:defRPr>
            </a:lvl4pPr>
            <a:lvl5pPr lvl="4" algn="ctr" rtl="0">
              <a:lnSpc>
                <a:spcPct val="108000"/>
              </a:lnSpc>
              <a:spcBef>
                <a:spcPts val="200"/>
              </a:spcBef>
              <a:spcAft>
                <a:spcPts val="0"/>
              </a:spcAft>
              <a:buClr>
                <a:srgbClr val="66E7FF"/>
              </a:buClr>
              <a:buSzPts val="1200"/>
              <a:buNone/>
              <a:defRPr sz="1200">
                <a:solidFill>
                  <a:srgbClr val="66E7FF"/>
                </a:solidFill>
              </a:defRPr>
            </a:lvl5pPr>
            <a:lvl6pPr lvl="5" algn="ctr" rtl="0">
              <a:lnSpc>
                <a:spcPct val="108000"/>
              </a:lnSpc>
              <a:spcBef>
                <a:spcPts val="200"/>
              </a:spcBef>
              <a:spcAft>
                <a:spcPts val="0"/>
              </a:spcAft>
              <a:buClr>
                <a:srgbClr val="66E7FF"/>
              </a:buClr>
              <a:buSzPts val="1200"/>
              <a:buNone/>
              <a:defRPr sz="1200">
                <a:solidFill>
                  <a:srgbClr val="66E7FF"/>
                </a:solidFill>
              </a:defRPr>
            </a:lvl6pPr>
            <a:lvl7pPr lvl="6" algn="ctr" rtl="0">
              <a:lnSpc>
                <a:spcPct val="108000"/>
              </a:lnSpc>
              <a:spcBef>
                <a:spcPts val="200"/>
              </a:spcBef>
              <a:spcAft>
                <a:spcPts val="0"/>
              </a:spcAft>
              <a:buClr>
                <a:srgbClr val="66E7FF"/>
              </a:buClr>
              <a:buSzPts val="1200"/>
              <a:buNone/>
              <a:defRPr sz="1200">
                <a:solidFill>
                  <a:srgbClr val="66E7FF"/>
                </a:solidFill>
              </a:defRPr>
            </a:lvl7pPr>
            <a:lvl8pPr lvl="7" algn="ctr" rtl="0">
              <a:lnSpc>
                <a:spcPct val="108000"/>
              </a:lnSpc>
              <a:spcBef>
                <a:spcPts val="200"/>
              </a:spcBef>
              <a:spcAft>
                <a:spcPts val="0"/>
              </a:spcAft>
              <a:buClr>
                <a:srgbClr val="66E7FF"/>
              </a:buClr>
              <a:buSzPts val="1200"/>
              <a:buNone/>
              <a:defRPr sz="1200">
                <a:solidFill>
                  <a:srgbClr val="66E7FF"/>
                </a:solidFill>
              </a:defRPr>
            </a:lvl8pPr>
            <a:lvl9pPr lvl="8" algn="ctr"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404" name="Google Shape;404;p4"/>
          <p:cNvSpPr txBox="1">
            <a:spLocks noGrp="1"/>
          </p:cNvSpPr>
          <p:nvPr>
            <p:ph type="body" idx="2"/>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405" name="Google Shape;405;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pic>
        <p:nvPicPr>
          <p:cNvPr id="406" name="Google Shape;406;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03811" y="4439419"/>
            <a:ext cx="1770413" cy="25438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5 divider b">
  <p:cSld name="e5 divider_1">
    <p:bg>
      <p:bgPr>
        <a:solidFill>
          <a:srgbClr val="7AACE8"/>
        </a:solidFill>
        <a:effectLst/>
      </p:bgPr>
    </p:bg>
    <p:spTree>
      <p:nvGrpSpPr>
        <p:cNvPr id="1" name="Shape 999"/>
        <p:cNvGrpSpPr/>
        <p:nvPr/>
      </p:nvGrpSpPr>
      <p:grpSpPr>
        <a:xfrm>
          <a:off x="0" y="0"/>
          <a:ext cx="0" cy="0"/>
          <a:chOff x="0" y="0"/>
          <a:chExt cx="0" cy="0"/>
        </a:xfrm>
      </p:grpSpPr>
      <p:pic>
        <p:nvPicPr>
          <p:cNvPr id="1000" name="Google Shape;1000;p3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0"/>
            <a:ext cx="9144003" cy="5143501"/>
          </a:xfrm>
          <a:prstGeom prst="rect">
            <a:avLst/>
          </a:prstGeom>
          <a:noFill/>
          <a:ln>
            <a:noFill/>
          </a:ln>
        </p:spPr>
      </p:pic>
      <p:sp>
        <p:nvSpPr>
          <p:cNvPr id="1001" name="Google Shape;1001;p31"/>
          <p:cNvSpPr txBox="1">
            <a:spLocks noGrp="1"/>
          </p:cNvSpPr>
          <p:nvPr>
            <p:ph type="title"/>
          </p:nvPr>
        </p:nvSpPr>
        <p:spPr>
          <a:xfrm>
            <a:off x="558109" y="1245514"/>
            <a:ext cx="3957600" cy="1593000"/>
          </a:xfrm>
          <a:prstGeom prst="rect">
            <a:avLst/>
          </a:prstGeom>
          <a:noFill/>
          <a:ln>
            <a:noFill/>
          </a:ln>
        </p:spPr>
        <p:txBody>
          <a:bodyPr spcFirstLastPara="1" wrap="square" lIns="0" tIns="10800" rIns="0" bIns="0" anchor="t" anchorCtr="0">
            <a:noAutofit/>
          </a:bodyPr>
          <a:lstStyle>
            <a:lvl1pPr lvl="0" algn="l" rtl="0">
              <a:lnSpc>
                <a:spcPct val="100000"/>
              </a:lnSpc>
              <a:spcBef>
                <a:spcPts val="0"/>
              </a:spcBef>
              <a:spcAft>
                <a:spcPts val="0"/>
              </a:spcAft>
              <a:buClr>
                <a:schemeClr val="lt1"/>
              </a:buClr>
              <a:buSzPts val="3400"/>
              <a:buFont typeface="Tahoma"/>
              <a:buNone/>
              <a:defRPr sz="3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2" name="Google Shape;1002;p31"/>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rgbClr val="0F1941"/>
              </a:buClr>
              <a:buSzPts val="2300"/>
              <a:buNone/>
              <a:defRPr sz="2300">
                <a:solidFill>
                  <a:srgbClr val="0F1941"/>
                </a:solidFill>
              </a:defRPr>
            </a:lvl1pPr>
            <a:lvl2pPr marL="914400" lvl="1" indent="-228600" algn="l" rtl="0">
              <a:lnSpc>
                <a:spcPct val="108000"/>
              </a:lnSpc>
              <a:spcBef>
                <a:spcPts val="200"/>
              </a:spcBef>
              <a:spcAft>
                <a:spcPts val="0"/>
              </a:spcAft>
              <a:buClr>
                <a:srgbClr val="888991"/>
              </a:buClr>
              <a:buSzPts val="1500"/>
              <a:buNone/>
              <a:defRPr sz="1500">
                <a:solidFill>
                  <a:srgbClr val="888991"/>
                </a:solidFill>
              </a:defRPr>
            </a:lvl2pPr>
            <a:lvl3pPr marL="1371600" lvl="2" indent="-228600" algn="l" rtl="0">
              <a:lnSpc>
                <a:spcPct val="108000"/>
              </a:lnSpc>
              <a:spcBef>
                <a:spcPts val="200"/>
              </a:spcBef>
              <a:spcAft>
                <a:spcPts val="0"/>
              </a:spcAft>
              <a:buClr>
                <a:srgbClr val="888991"/>
              </a:buClr>
              <a:buSzPts val="1400"/>
              <a:buNone/>
              <a:defRPr sz="1400">
                <a:solidFill>
                  <a:srgbClr val="888991"/>
                </a:solidFill>
              </a:defRPr>
            </a:lvl3pPr>
            <a:lvl4pPr marL="1828800" lvl="3" indent="-228600" algn="l" rtl="0">
              <a:lnSpc>
                <a:spcPct val="108000"/>
              </a:lnSpc>
              <a:spcBef>
                <a:spcPts val="200"/>
              </a:spcBef>
              <a:spcAft>
                <a:spcPts val="0"/>
              </a:spcAft>
              <a:buClr>
                <a:srgbClr val="888991"/>
              </a:buClr>
              <a:buSzPts val="1200"/>
              <a:buNone/>
              <a:defRPr sz="1200">
                <a:solidFill>
                  <a:srgbClr val="888991"/>
                </a:solidFill>
              </a:defRPr>
            </a:lvl4pPr>
            <a:lvl5pPr marL="2286000" lvl="4" indent="-228600" algn="l" rtl="0">
              <a:lnSpc>
                <a:spcPct val="108000"/>
              </a:lnSpc>
              <a:spcBef>
                <a:spcPts val="200"/>
              </a:spcBef>
              <a:spcAft>
                <a:spcPts val="0"/>
              </a:spcAft>
              <a:buClr>
                <a:srgbClr val="888991"/>
              </a:buClr>
              <a:buSzPts val="1200"/>
              <a:buNone/>
              <a:defRPr sz="1200">
                <a:solidFill>
                  <a:srgbClr val="888991"/>
                </a:solidFill>
              </a:defRPr>
            </a:lvl5pPr>
            <a:lvl6pPr marL="2743200" lvl="5" indent="-228600" algn="l" rtl="0">
              <a:lnSpc>
                <a:spcPct val="108000"/>
              </a:lnSpc>
              <a:spcBef>
                <a:spcPts val="200"/>
              </a:spcBef>
              <a:spcAft>
                <a:spcPts val="0"/>
              </a:spcAft>
              <a:buClr>
                <a:srgbClr val="888991"/>
              </a:buClr>
              <a:buSzPts val="1200"/>
              <a:buNone/>
              <a:defRPr sz="1200">
                <a:solidFill>
                  <a:srgbClr val="888991"/>
                </a:solidFill>
              </a:defRPr>
            </a:lvl6pPr>
            <a:lvl7pPr marL="3200400" lvl="6" indent="-228600" algn="l" rtl="0">
              <a:lnSpc>
                <a:spcPct val="108000"/>
              </a:lnSpc>
              <a:spcBef>
                <a:spcPts val="200"/>
              </a:spcBef>
              <a:spcAft>
                <a:spcPts val="0"/>
              </a:spcAft>
              <a:buClr>
                <a:srgbClr val="888991"/>
              </a:buClr>
              <a:buSzPts val="1200"/>
              <a:buNone/>
              <a:defRPr sz="1200">
                <a:solidFill>
                  <a:srgbClr val="888991"/>
                </a:solidFill>
              </a:defRPr>
            </a:lvl7pPr>
            <a:lvl8pPr marL="3657600" lvl="7" indent="-228600" algn="l" rtl="0">
              <a:lnSpc>
                <a:spcPct val="108000"/>
              </a:lnSpc>
              <a:spcBef>
                <a:spcPts val="200"/>
              </a:spcBef>
              <a:spcAft>
                <a:spcPts val="0"/>
              </a:spcAft>
              <a:buClr>
                <a:srgbClr val="888991"/>
              </a:buClr>
              <a:buSzPts val="1200"/>
              <a:buNone/>
              <a:defRPr sz="1200">
                <a:solidFill>
                  <a:srgbClr val="888991"/>
                </a:solidFill>
              </a:defRPr>
            </a:lvl8pPr>
            <a:lvl9pPr marL="4114800" lvl="8" indent="-228600" algn="l" rtl="0">
              <a:lnSpc>
                <a:spcPct val="108000"/>
              </a:lnSpc>
              <a:spcBef>
                <a:spcPts val="200"/>
              </a:spcBef>
              <a:spcAft>
                <a:spcPts val="0"/>
              </a:spcAft>
              <a:buClr>
                <a:srgbClr val="888991"/>
              </a:buClr>
              <a:buSzPts val="1200"/>
              <a:buNone/>
              <a:defRPr sz="1200">
                <a:solidFill>
                  <a:srgbClr val="888991"/>
                </a:solidFill>
              </a:defRPr>
            </a:lvl9pPr>
          </a:lstStyle>
          <a:p>
            <a:endParaRPr/>
          </a:p>
        </p:txBody>
      </p:sp>
      <p:grpSp>
        <p:nvGrpSpPr>
          <p:cNvPr id="1003" name="Google Shape;1003;p31"/>
          <p:cNvGrpSpPr/>
          <p:nvPr/>
        </p:nvGrpSpPr>
        <p:grpSpPr>
          <a:xfrm>
            <a:off x="558046" y="4751807"/>
            <a:ext cx="7927586" cy="137638"/>
            <a:chOff x="744061" y="6335743"/>
            <a:chExt cx="10570114" cy="183518"/>
          </a:xfrm>
        </p:grpSpPr>
        <p:sp>
          <p:nvSpPr>
            <p:cNvPr id="1004" name="Google Shape;1004;p31"/>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05" name="Google Shape;100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1006" name="Google Shape;1006;p31"/>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7" name="Google Shape;1007;p31"/>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8" name="Google Shape;1008;p31"/>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
        <p:nvSpPr>
          <p:cNvPr id="1009" name="Google Shape;1009;p31"/>
          <p:cNvSpPr>
            <a:spLocks noGrp="1"/>
          </p:cNvSpPr>
          <p:nvPr>
            <p:ph type="pic" idx="2"/>
          </p:nvPr>
        </p:nvSpPr>
        <p:spPr>
          <a:xfrm>
            <a:off x="5021381" y="954000"/>
            <a:ext cx="3010800" cy="3010800"/>
          </a:xfrm>
          <a:prstGeom prst="roundRect">
            <a:avLst>
              <a:gd name="adj" fmla="val 8226"/>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6 divider">
  <p:cSld name="e6 divider">
    <p:bg>
      <p:bgPr>
        <a:solidFill>
          <a:srgbClr val="2175D9"/>
        </a:solidFill>
        <a:effectLst/>
      </p:bgPr>
    </p:bg>
    <p:spTree>
      <p:nvGrpSpPr>
        <p:cNvPr id="1" name="Shape 1010"/>
        <p:cNvGrpSpPr/>
        <p:nvPr/>
      </p:nvGrpSpPr>
      <p:grpSpPr>
        <a:xfrm>
          <a:off x="0" y="0"/>
          <a:ext cx="0" cy="0"/>
          <a:chOff x="0" y="0"/>
          <a:chExt cx="0" cy="0"/>
        </a:xfrm>
      </p:grpSpPr>
      <p:sp>
        <p:nvSpPr>
          <p:cNvPr id="1011" name="Google Shape;1011;p32"/>
          <p:cNvSpPr txBox="1">
            <a:spLocks noGrp="1"/>
          </p:cNvSpPr>
          <p:nvPr>
            <p:ph type="title"/>
          </p:nvPr>
        </p:nvSpPr>
        <p:spPr>
          <a:xfrm>
            <a:off x="558109" y="1245514"/>
            <a:ext cx="3957600" cy="1593000"/>
          </a:xfrm>
          <a:prstGeom prst="rect">
            <a:avLst/>
          </a:prstGeom>
          <a:noFill/>
          <a:ln>
            <a:noFill/>
          </a:ln>
        </p:spPr>
        <p:txBody>
          <a:bodyPr spcFirstLastPara="1" wrap="square" lIns="0" tIns="10800" rIns="0" bIns="0" anchor="t" anchorCtr="0">
            <a:noAutofit/>
          </a:bodyPr>
          <a:lstStyle>
            <a:lvl1pPr lvl="0" algn="l" rtl="0">
              <a:lnSpc>
                <a:spcPct val="100000"/>
              </a:lnSpc>
              <a:spcBef>
                <a:spcPts val="0"/>
              </a:spcBef>
              <a:spcAft>
                <a:spcPts val="0"/>
              </a:spcAft>
              <a:buClr>
                <a:schemeClr val="lt1"/>
              </a:buClr>
              <a:buSzPts val="3400"/>
              <a:buFont typeface="Tahoma"/>
              <a:buNone/>
              <a:defRPr sz="3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2" name="Google Shape;1012;p32"/>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rgbClr val="66E7FF"/>
              </a:buClr>
              <a:buSzPts val="2300"/>
              <a:buNone/>
              <a:defRPr sz="2300">
                <a:solidFill>
                  <a:srgbClr val="66E7FF"/>
                </a:solidFill>
              </a:defRPr>
            </a:lvl1pPr>
            <a:lvl2pPr marL="914400" lvl="1" indent="-228600" algn="l" rtl="0">
              <a:lnSpc>
                <a:spcPct val="108000"/>
              </a:lnSpc>
              <a:spcBef>
                <a:spcPts val="200"/>
              </a:spcBef>
              <a:spcAft>
                <a:spcPts val="0"/>
              </a:spcAft>
              <a:buClr>
                <a:srgbClr val="66E7FF"/>
              </a:buClr>
              <a:buSzPts val="1500"/>
              <a:buNone/>
              <a:defRPr sz="1500">
                <a:solidFill>
                  <a:srgbClr val="66E7FF"/>
                </a:solidFill>
              </a:defRPr>
            </a:lvl2pPr>
            <a:lvl3pPr marL="1371600" lvl="2" indent="-228600" algn="l" rtl="0">
              <a:lnSpc>
                <a:spcPct val="108000"/>
              </a:lnSpc>
              <a:spcBef>
                <a:spcPts val="200"/>
              </a:spcBef>
              <a:spcAft>
                <a:spcPts val="0"/>
              </a:spcAft>
              <a:buClr>
                <a:srgbClr val="66E7FF"/>
              </a:buClr>
              <a:buSzPts val="1400"/>
              <a:buNone/>
              <a:defRPr sz="1400">
                <a:solidFill>
                  <a:srgbClr val="66E7FF"/>
                </a:solidFill>
              </a:defRPr>
            </a:lvl3pPr>
            <a:lvl4pPr marL="1828800" lvl="3" indent="-228600" algn="l" rtl="0">
              <a:lnSpc>
                <a:spcPct val="108000"/>
              </a:lnSpc>
              <a:spcBef>
                <a:spcPts val="200"/>
              </a:spcBef>
              <a:spcAft>
                <a:spcPts val="0"/>
              </a:spcAft>
              <a:buClr>
                <a:srgbClr val="66E7FF"/>
              </a:buClr>
              <a:buSzPts val="1200"/>
              <a:buNone/>
              <a:defRPr sz="1200">
                <a:solidFill>
                  <a:srgbClr val="66E7FF"/>
                </a:solidFill>
              </a:defRPr>
            </a:lvl4pPr>
            <a:lvl5pPr marL="2286000" lvl="4" indent="-228600" algn="l" rtl="0">
              <a:lnSpc>
                <a:spcPct val="108000"/>
              </a:lnSpc>
              <a:spcBef>
                <a:spcPts val="200"/>
              </a:spcBef>
              <a:spcAft>
                <a:spcPts val="0"/>
              </a:spcAft>
              <a:buClr>
                <a:srgbClr val="66E7FF"/>
              </a:buClr>
              <a:buSzPts val="1200"/>
              <a:buNone/>
              <a:defRPr sz="1200">
                <a:solidFill>
                  <a:srgbClr val="66E7FF"/>
                </a:solidFill>
              </a:defRPr>
            </a:lvl5pPr>
            <a:lvl6pPr marL="2743200" lvl="5" indent="-228600" algn="l" rtl="0">
              <a:lnSpc>
                <a:spcPct val="108000"/>
              </a:lnSpc>
              <a:spcBef>
                <a:spcPts val="200"/>
              </a:spcBef>
              <a:spcAft>
                <a:spcPts val="0"/>
              </a:spcAft>
              <a:buClr>
                <a:srgbClr val="66E7FF"/>
              </a:buClr>
              <a:buSzPts val="1200"/>
              <a:buNone/>
              <a:defRPr sz="1200">
                <a:solidFill>
                  <a:srgbClr val="66E7FF"/>
                </a:solidFill>
              </a:defRPr>
            </a:lvl6pPr>
            <a:lvl7pPr marL="3200400" lvl="6" indent="-228600" algn="l" rtl="0">
              <a:lnSpc>
                <a:spcPct val="108000"/>
              </a:lnSpc>
              <a:spcBef>
                <a:spcPts val="200"/>
              </a:spcBef>
              <a:spcAft>
                <a:spcPts val="0"/>
              </a:spcAft>
              <a:buClr>
                <a:srgbClr val="66E7FF"/>
              </a:buClr>
              <a:buSzPts val="1200"/>
              <a:buNone/>
              <a:defRPr sz="1200">
                <a:solidFill>
                  <a:srgbClr val="66E7FF"/>
                </a:solidFill>
              </a:defRPr>
            </a:lvl7pPr>
            <a:lvl8pPr marL="3657600" lvl="7" indent="-228600" algn="l" rtl="0">
              <a:lnSpc>
                <a:spcPct val="108000"/>
              </a:lnSpc>
              <a:spcBef>
                <a:spcPts val="200"/>
              </a:spcBef>
              <a:spcAft>
                <a:spcPts val="0"/>
              </a:spcAft>
              <a:buClr>
                <a:srgbClr val="66E7FF"/>
              </a:buClr>
              <a:buSzPts val="1200"/>
              <a:buNone/>
              <a:defRPr sz="1200">
                <a:solidFill>
                  <a:srgbClr val="66E7FF"/>
                </a:solidFill>
              </a:defRPr>
            </a:lvl8pPr>
            <a:lvl9pPr marL="4114800" lvl="8" indent="-228600" algn="l" rtl="0">
              <a:lnSpc>
                <a:spcPct val="108000"/>
              </a:lnSpc>
              <a:spcBef>
                <a:spcPts val="200"/>
              </a:spcBef>
              <a:spcAft>
                <a:spcPts val="0"/>
              </a:spcAft>
              <a:buClr>
                <a:srgbClr val="66E7FF"/>
              </a:buClr>
              <a:buSzPts val="1200"/>
              <a:buNone/>
              <a:defRPr sz="1200">
                <a:solidFill>
                  <a:srgbClr val="66E7FF"/>
                </a:solidFill>
              </a:defRPr>
            </a:lvl9pPr>
          </a:lstStyle>
          <a:p>
            <a:endParaRPr/>
          </a:p>
        </p:txBody>
      </p:sp>
      <p:grpSp>
        <p:nvGrpSpPr>
          <p:cNvPr id="1013" name="Google Shape;1013;p32"/>
          <p:cNvGrpSpPr/>
          <p:nvPr/>
        </p:nvGrpSpPr>
        <p:grpSpPr>
          <a:xfrm>
            <a:off x="558046" y="4751807"/>
            <a:ext cx="7927586" cy="137638"/>
            <a:chOff x="744061" y="6335743"/>
            <a:chExt cx="10570114" cy="183518"/>
          </a:xfrm>
        </p:grpSpPr>
        <p:sp>
          <p:nvSpPr>
            <p:cNvPr id="1014" name="Google Shape;1014;p32"/>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15" name="Google Shape;1015;p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1016" name="Google Shape;1016;p32"/>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7" name="Google Shape;1017;p32"/>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8" name="Google Shape;1018;p32"/>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pic>
        <p:nvPicPr>
          <p:cNvPr id="1019" name="Google Shape;1019;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017306"/>
            <a:ext cx="9144003" cy="106299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e6 divider b">
  <p:cSld name="e6 divider_1">
    <p:bg>
      <p:bgPr>
        <a:solidFill>
          <a:srgbClr val="F7F5F0"/>
        </a:solidFill>
        <a:effectLst/>
      </p:bgPr>
    </p:bg>
    <p:spTree>
      <p:nvGrpSpPr>
        <p:cNvPr id="1" name="Shape 1020"/>
        <p:cNvGrpSpPr/>
        <p:nvPr/>
      </p:nvGrpSpPr>
      <p:grpSpPr>
        <a:xfrm>
          <a:off x="0" y="0"/>
          <a:ext cx="0" cy="0"/>
          <a:chOff x="0" y="0"/>
          <a:chExt cx="0" cy="0"/>
        </a:xfrm>
      </p:grpSpPr>
      <p:pic>
        <p:nvPicPr>
          <p:cNvPr id="1021" name="Google Shape;1021;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501"/>
          </a:xfrm>
          <a:prstGeom prst="rect">
            <a:avLst/>
          </a:prstGeom>
          <a:noFill/>
          <a:ln>
            <a:noFill/>
          </a:ln>
        </p:spPr>
      </p:pic>
      <p:sp>
        <p:nvSpPr>
          <p:cNvPr id="1022" name="Google Shape;1022;p33"/>
          <p:cNvSpPr>
            <a:spLocks noGrp="1"/>
          </p:cNvSpPr>
          <p:nvPr>
            <p:ph type="pic" idx="2"/>
          </p:nvPr>
        </p:nvSpPr>
        <p:spPr>
          <a:xfrm>
            <a:off x="4869180" y="768096"/>
            <a:ext cx="3669000" cy="3669000"/>
          </a:xfrm>
          <a:prstGeom prst="roundRect">
            <a:avLst>
              <a:gd name="adj" fmla="val 8226"/>
            </a:avLst>
          </a:prstGeom>
          <a:noFill/>
          <a:ln>
            <a:noFill/>
          </a:ln>
        </p:spPr>
      </p:sp>
      <p:sp>
        <p:nvSpPr>
          <p:cNvPr id="1023" name="Google Shape;1023;p33"/>
          <p:cNvSpPr txBox="1">
            <a:spLocks noGrp="1"/>
          </p:cNvSpPr>
          <p:nvPr>
            <p:ph type="title"/>
          </p:nvPr>
        </p:nvSpPr>
        <p:spPr>
          <a:xfrm>
            <a:off x="558109" y="1245514"/>
            <a:ext cx="3957600" cy="1593000"/>
          </a:xfrm>
          <a:prstGeom prst="rect">
            <a:avLst/>
          </a:prstGeom>
          <a:noFill/>
          <a:ln>
            <a:noFill/>
          </a:ln>
        </p:spPr>
        <p:txBody>
          <a:bodyPr spcFirstLastPara="1" wrap="square" lIns="0" tIns="10800" rIns="0" bIns="0" anchor="t" anchorCtr="0">
            <a:noAutofit/>
          </a:bodyPr>
          <a:lstStyle>
            <a:lvl1pPr lvl="0" algn="l" rtl="0">
              <a:lnSpc>
                <a:spcPct val="100000"/>
              </a:lnSpc>
              <a:spcBef>
                <a:spcPts val="0"/>
              </a:spcBef>
              <a:spcAft>
                <a:spcPts val="0"/>
              </a:spcAft>
              <a:buClr>
                <a:schemeClr val="dk1"/>
              </a:buClr>
              <a:buSzPts val="3400"/>
              <a:buFont typeface="Tahoma"/>
              <a:buNone/>
              <a:defRPr sz="3400">
                <a:solidFill>
                  <a:schemeClr val="dk1"/>
                </a:solidFill>
              </a:defRPr>
            </a:lvl1pPr>
            <a:lvl2pPr lvl="1" rtl="0">
              <a:spcBef>
                <a:spcPts val="0"/>
              </a:spcBef>
              <a:spcAft>
                <a:spcPts val="0"/>
              </a:spcAft>
              <a:buClr>
                <a:schemeClr val="dk1"/>
              </a:buClr>
              <a:buSzPts val="1100"/>
              <a:buNone/>
              <a:defRPr>
                <a:solidFill>
                  <a:schemeClr val="dk1"/>
                </a:solidFill>
              </a:defRPr>
            </a:lvl2pPr>
            <a:lvl3pPr lvl="2" rtl="0">
              <a:spcBef>
                <a:spcPts val="0"/>
              </a:spcBef>
              <a:spcAft>
                <a:spcPts val="0"/>
              </a:spcAft>
              <a:buClr>
                <a:schemeClr val="dk1"/>
              </a:buClr>
              <a:buSzPts val="1100"/>
              <a:buNone/>
              <a:defRPr>
                <a:solidFill>
                  <a:schemeClr val="dk1"/>
                </a:solidFill>
              </a:defRPr>
            </a:lvl3pPr>
            <a:lvl4pPr lvl="3" rtl="0">
              <a:spcBef>
                <a:spcPts val="0"/>
              </a:spcBef>
              <a:spcAft>
                <a:spcPts val="0"/>
              </a:spcAft>
              <a:buClr>
                <a:schemeClr val="dk1"/>
              </a:buClr>
              <a:buSzPts val="1100"/>
              <a:buNone/>
              <a:defRPr>
                <a:solidFill>
                  <a:schemeClr val="dk1"/>
                </a:solidFill>
              </a:defRPr>
            </a:lvl4pPr>
            <a:lvl5pPr lvl="4" rtl="0">
              <a:spcBef>
                <a:spcPts val="0"/>
              </a:spcBef>
              <a:spcAft>
                <a:spcPts val="0"/>
              </a:spcAft>
              <a:buClr>
                <a:schemeClr val="dk1"/>
              </a:buClr>
              <a:buSzPts val="11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100"/>
              <a:buNone/>
              <a:defRPr>
                <a:solidFill>
                  <a:schemeClr val="dk1"/>
                </a:solidFill>
              </a:defRPr>
            </a:lvl7pPr>
            <a:lvl8pPr lvl="7" rtl="0">
              <a:spcBef>
                <a:spcPts val="0"/>
              </a:spcBef>
              <a:spcAft>
                <a:spcPts val="0"/>
              </a:spcAft>
              <a:buClr>
                <a:schemeClr val="dk1"/>
              </a:buClr>
              <a:buSzPts val="1100"/>
              <a:buNone/>
              <a:defRPr>
                <a:solidFill>
                  <a:schemeClr val="dk1"/>
                </a:solidFill>
              </a:defRPr>
            </a:lvl8pPr>
            <a:lvl9pPr lvl="8" rtl="0">
              <a:spcBef>
                <a:spcPts val="0"/>
              </a:spcBef>
              <a:spcAft>
                <a:spcPts val="0"/>
              </a:spcAft>
              <a:buClr>
                <a:schemeClr val="dk1"/>
              </a:buClr>
              <a:buSzPts val="1100"/>
              <a:buNone/>
              <a:defRPr>
                <a:solidFill>
                  <a:schemeClr val="dk1"/>
                </a:solidFill>
              </a:defRPr>
            </a:lvl9pPr>
          </a:lstStyle>
          <a:p>
            <a:endParaRPr/>
          </a:p>
        </p:txBody>
      </p:sp>
      <p:sp>
        <p:nvSpPr>
          <p:cNvPr id="1024" name="Google Shape;1024;p33"/>
          <p:cNvSpPr txBox="1">
            <a:spLocks noGrp="1"/>
          </p:cNvSpPr>
          <p:nvPr>
            <p:ph type="body" idx="1"/>
          </p:nvPr>
        </p:nvSpPr>
        <p:spPr>
          <a:xfrm>
            <a:off x="558109" y="566782"/>
            <a:ext cx="567000" cy="387300"/>
          </a:xfrm>
          <a:prstGeom prst="rect">
            <a:avLst/>
          </a:prstGeom>
          <a:noFill/>
          <a:ln>
            <a:noFill/>
          </a:ln>
        </p:spPr>
        <p:txBody>
          <a:bodyPr spcFirstLastPara="1" wrap="square" lIns="0" tIns="35100" rIns="0" bIns="0" anchor="t" anchorCtr="0">
            <a:spAutoFit/>
          </a:bodyPr>
          <a:lstStyle>
            <a:lvl1pPr marL="457200" lvl="0" indent="-228600" algn="l" rtl="0">
              <a:lnSpc>
                <a:spcPct val="100000"/>
              </a:lnSpc>
              <a:spcBef>
                <a:spcPts val="0"/>
              </a:spcBef>
              <a:spcAft>
                <a:spcPts val="0"/>
              </a:spcAft>
              <a:buClr>
                <a:schemeClr val="dk2"/>
              </a:buClr>
              <a:buSzPts val="2300"/>
              <a:buNone/>
              <a:defRPr sz="2300">
                <a:solidFill>
                  <a:schemeClr val="dk2"/>
                </a:solidFill>
              </a:defRPr>
            </a:lvl1pPr>
            <a:lvl2pPr marL="914400" lvl="1" indent="-228600" algn="l" rtl="0">
              <a:lnSpc>
                <a:spcPct val="108000"/>
              </a:lnSpc>
              <a:spcBef>
                <a:spcPts val="200"/>
              </a:spcBef>
              <a:spcAft>
                <a:spcPts val="0"/>
              </a:spcAft>
              <a:buClr>
                <a:schemeClr val="dk2"/>
              </a:buClr>
              <a:buSzPts val="1500"/>
              <a:buNone/>
              <a:defRPr sz="1500">
                <a:solidFill>
                  <a:schemeClr val="dk2"/>
                </a:solidFill>
              </a:defRPr>
            </a:lvl2pPr>
            <a:lvl3pPr marL="1371600" lvl="2" indent="-228600" algn="l" rtl="0">
              <a:lnSpc>
                <a:spcPct val="108000"/>
              </a:lnSpc>
              <a:spcBef>
                <a:spcPts val="200"/>
              </a:spcBef>
              <a:spcAft>
                <a:spcPts val="0"/>
              </a:spcAft>
              <a:buClr>
                <a:schemeClr val="dk2"/>
              </a:buClr>
              <a:buSzPts val="1400"/>
              <a:buNone/>
              <a:defRPr sz="1400">
                <a:solidFill>
                  <a:schemeClr val="dk2"/>
                </a:solidFill>
              </a:defRPr>
            </a:lvl3pPr>
            <a:lvl4pPr marL="1828800" lvl="3" indent="-228600" algn="l" rtl="0">
              <a:lnSpc>
                <a:spcPct val="108000"/>
              </a:lnSpc>
              <a:spcBef>
                <a:spcPts val="200"/>
              </a:spcBef>
              <a:spcAft>
                <a:spcPts val="0"/>
              </a:spcAft>
              <a:buClr>
                <a:schemeClr val="dk2"/>
              </a:buClr>
              <a:buSzPts val="1200"/>
              <a:buNone/>
              <a:defRPr sz="1200">
                <a:solidFill>
                  <a:schemeClr val="dk2"/>
                </a:solidFill>
              </a:defRPr>
            </a:lvl4pPr>
            <a:lvl5pPr marL="2286000" lvl="4" indent="-228600" algn="l" rtl="0">
              <a:lnSpc>
                <a:spcPct val="108000"/>
              </a:lnSpc>
              <a:spcBef>
                <a:spcPts val="200"/>
              </a:spcBef>
              <a:spcAft>
                <a:spcPts val="0"/>
              </a:spcAft>
              <a:buClr>
                <a:schemeClr val="dk2"/>
              </a:buClr>
              <a:buSzPts val="1200"/>
              <a:buNone/>
              <a:defRPr sz="1200">
                <a:solidFill>
                  <a:schemeClr val="dk2"/>
                </a:solidFill>
              </a:defRPr>
            </a:lvl5pPr>
            <a:lvl6pPr marL="2743200" lvl="5" indent="-228600" algn="l" rtl="0">
              <a:lnSpc>
                <a:spcPct val="108000"/>
              </a:lnSpc>
              <a:spcBef>
                <a:spcPts val="200"/>
              </a:spcBef>
              <a:spcAft>
                <a:spcPts val="0"/>
              </a:spcAft>
              <a:buClr>
                <a:schemeClr val="dk2"/>
              </a:buClr>
              <a:buSzPts val="1200"/>
              <a:buNone/>
              <a:defRPr sz="1200">
                <a:solidFill>
                  <a:schemeClr val="dk2"/>
                </a:solidFill>
              </a:defRPr>
            </a:lvl6pPr>
            <a:lvl7pPr marL="3200400" lvl="6" indent="-228600" algn="l" rtl="0">
              <a:lnSpc>
                <a:spcPct val="108000"/>
              </a:lnSpc>
              <a:spcBef>
                <a:spcPts val="200"/>
              </a:spcBef>
              <a:spcAft>
                <a:spcPts val="0"/>
              </a:spcAft>
              <a:buClr>
                <a:schemeClr val="dk2"/>
              </a:buClr>
              <a:buSzPts val="1200"/>
              <a:buNone/>
              <a:defRPr sz="1200">
                <a:solidFill>
                  <a:schemeClr val="dk2"/>
                </a:solidFill>
              </a:defRPr>
            </a:lvl7pPr>
            <a:lvl8pPr marL="3657600" lvl="7" indent="-228600" algn="l" rtl="0">
              <a:lnSpc>
                <a:spcPct val="108000"/>
              </a:lnSpc>
              <a:spcBef>
                <a:spcPts val="200"/>
              </a:spcBef>
              <a:spcAft>
                <a:spcPts val="0"/>
              </a:spcAft>
              <a:buClr>
                <a:schemeClr val="dk2"/>
              </a:buClr>
              <a:buSzPts val="1200"/>
              <a:buNone/>
              <a:defRPr sz="1200">
                <a:solidFill>
                  <a:schemeClr val="dk2"/>
                </a:solidFill>
              </a:defRPr>
            </a:lvl8pPr>
            <a:lvl9pPr marL="4114800" lvl="8" indent="-228600" algn="l" rtl="0">
              <a:lnSpc>
                <a:spcPct val="108000"/>
              </a:lnSpc>
              <a:spcBef>
                <a:spcPts val="200"/>
              </a:spcBef>
              <a:spcAft>
                <a:spcPts val="0"/>
              </a:spcAft>
              <a:buClr>
                <a:schemeClr val="dk2"/>
              </a:buClr>
              <a:buSzPts val="1200"/>
              <a:buNone/>
              <a:defRPr sz="1200">
                <a:solidFill>
                  <a:schemeClr val="dk2"/>
                </a:solidFill>
              </a:defRPr>
            </a:lvl9pPr>
          </a:lstStyle>
          <a:p>
            <a:endParaRPr/>
          </a:p>
        </p:txBody>
      </p:sp>
      <p:sp>
        <p:nvSpPr>
          <p:cNvPr id="1025" name="Google Shape;1025;p33"/>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6" name="Google Shape;1026;p33"/>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Clr>
                <a:schemeClr val="dk1"/>
              </a:buClr>
              <a:buSzPts val="1100"/>
              <a:buNone/>
              <a:defRPr>
                <a:solidFill>
                  <a:schemeClr val="dk1"/>
                </a:solidFill>
              </a:defRPr>
            </a:lvl1pPr>
            <a:lvl2pPr lvl="1" algn="l" rtl="0">
              <a:spcBef>
                <a:spcPts val="0"/>
              </a:spcBef>
              <a:spcAft>
                <a:spcPts val="0"/>
              </a:spcAft>
              <a:buClr>
                <a:schemeClr val="dk1"/>
              </a:buClr>
              <a:buSzPts val="1100"/>
              <a:buNone/>
              <a:defRPr/>
            </a:lvl2pPr>
            <a:lvl3pPr lvl="2" algn="l" rtl="0">
              <a:spcBef>
                <a:spcPts val="0"/>
              </a:spcBef>
              <a:spcAft>
                <a:spcPts val="0"/>
              </a:spcAft>
              <a:buClr>
                <a:schemeClr val="dk1"/>
              </a:buClr>
              <a:buSzPts val="1100"/>
              <a:buNone/>
              <a:defRPr/>
            </a:lvl3pPr>
            <a:lvl4pPr lvl="3" algn="l" rtl="0">
              <a:spcBef>
                <a:spcPts val="0"/>
              </a:spcBef>
              <a:spcAft>
                <a:spcPts val="0"/>
              </a:spcAft>
              <a:buClr>
                <a:schemeClr val="dk1"/>
              </a:buClr>
              <a:buSzPts val="1100"/>
              <a:buNone/>
              <a:defRPr/>
            </a:lvl4pPr>
            <a:lvl5pPr lvl="4" algn="l" rtl="0">
              <a:spcBef>
                <a:spcPts val="0"/>
              </a:spcBef>
              <a:spcAft>
                <a:spcPts val="0"/>
              </a:spcAft>
              <a:buClr>
                <a:schemeClr val="dk1"/>
              </a:buClr>
              <a:buSzPts val="1100"/>
              <a:buNone/>
              <a:defRPr/>
            </a:lvl5pPr>
            <a:lvl6pPr lvl="5" algn="l" rtl="0">
              <a:spcBef>
                <a:spcPts val="0"/>
              </a:spcBef>
              <a:spcAft>
                <a:spcPts val="0"/>
              </a:spcAft>
              <a:buClr>
                <a:schemeClr val="dk1"/>
              </a:buClr>
              <a:buSzPts val="1100"/>
              <a:buNone/>
              <a:defRPr/>
            </a:lvl6pPr>
            <a:lvl7pPr lvl="6" algn="l" rtl="0">
              <a:spcBef>
                <a:spcPts val="0"/>
              </a:spcBef>
              <a:spcAft>
                <a:spcPts val="0"/>
              </a:spcAft>
              <a:buClr>
                <a:schemeClr val="dk1"/>
              </a:buClr>
              <a:buSzPts val="1100"/>
              <a:buNone/>
              <a:defRPr/>
            </a:lvl7pPr>
            <a:lvl8pPr lvl="7" algn="l" rtl="0">
              <a:spcBef>
                <a:spcPts val="0"/>
              </a:spcBef>
              <a:spcAft>
                <a:spcPts val="0"/>
              </a:spcAft>
              <a:buClr>
                <a:schemeClr val="dk1"/>
              </a:buClr>
              <a:buSzPts val="1100"/>
              <a:buNone/>
              <a:defRPr/>
            </a:lvl8pPr>
            <a:lvl9pPr lvl="8" algn="l" rtl="0">
              <a:spcBef>
                <a:spcPts val="0"/>
              </a:spcBef>
              <a:spcAft>
                <a:spcPts val="0"/>
              </a:spcAft>
              <a:buClr>
                <a:schemeClr val="dk1"/>
              </a:buClr>
              <a:buSzPts val="1100"/>
              <a:buNone/>
              <a:defRPr/>
            </a:lvl9pPr>
          </a:lstStyle>
          <a:p>
            <a:endParaRPr/>
          </a:p>
        </p:txBody>
      </p:sp>
      <p:sp>
        <p:nvSpPr>
          <p:cNvPr id="1027" name="Google Shape;1027;p33"/>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dk1"/>
                </a:solidFill>
                <a:latin typeface="Tahoma"/>
                <a:ea typeface="Tahoma"/>
                <a:cs typeface="Tahoma"/>
                <a:sym typeface="Tahoma"/>
              </a:defRPr>
            </a:lvl1pPr>
            <a:lvl2pPr marL="0" lvl="1" indent="0" algn="l" rtl="0">
              <a:spcBef>
                <a:spcPts val="0"/>
              </a:spcBef>
              <a:buNone/>
              <a:defRPr sz="800">
                <a:solidFill>
                  <a:schemeClr val="dk1"/>
                </a:solidFill>
                <a:latin typeface="Tahoma"/>
                <a:ea typeface="Tahoma"/>
                <a:cs typeface="Tahoma"/>
                <a:sym typeface="Tahoma"/>
              </a:defRPr>
            </a:lvl2pPr>
            <a:lvl3pPr marL="0" lvl="2" indent="0" algn="l" rtl="0">
              <a:spcBef>
                <a:spcPts val="0"/>
              </a:spcBef>
              <a:buNone/>
              <a:defRPr sz="800">
                <a:solidFill>
                  <a:schemeClr val="dk1"/>
                </a:solidFill>
                <a:latin typeface="Tahoma"/>
                <a:ea typeface="Tahoma"/>
                <a:cs typeface="Tahoma"/>
                <a:sym typeface="Tahoma"/>
              </a:defRPr>
            </a:lvl3pPr>
            <a:lvl4pPr marL="0" lvl="3" indent="0" algn="l" rtl="0">
              <a:spcBef>
                <a:spcPts val="0"/>
              </a:spcBef>
              <a:buNone/>
              <a:defRPr sz="800">
                <a:solidFill>
                  <a:schemeClr val="dk1"/>
                </a:solidFill>
                <a:latin typeface="Tahoma"/>
                <a:ea typeface="Tahoma"/>
                <a:cs typeface="Tahoma"/>
                <a:sym typeface="Tahoma"/>
              </a:defRPr>
            </a:lvl4pPr>
            <a:lvl5pPr marL="0" lvl="4" indent="0" algn="l" rtl="0">
              <a:spcBef>
                <a:spcPts val="0"/>
              </a:spcBef>
              <a:buNone/>
              <a:defRPr sz="800">
                <a:solidFill>
                  <a:schemeClr val="dk1"/>
                </a:solidFill>
                <a:latin typeface="Tahoma"/>
                <a:ea typeface="Tahoma"/>
                <a:cs typeface="Tahoma"/>
                <a:sym typeface="Tahoma"/>
              </a:defRPr>
            </a:lvl5pPr>
            <a:lvl6pPr marL="0" lvl="5" indent="0" algn="l" rtl="0">
              <a:spcBef>
                <a:spcPts val="0"/>
              </a:spcBef>
              <a:buNone/>
              <a:defRPr sz="800">
                <a:solidFill>
                  <a:schemeClr val="dk1"/>
                </a:solidFill>
                <a:latin typeface="Tahoma"/>
                <a:ea typeface="Tahoma"/>
                <a:cs typeface="Tahoma"/>
                <a:sym typeface="Tahoma"/>
              </a:defRPr>
            </a:lvl6pPr>
            <a:lvl7pPr marL="0" lvl="6" indent="0" algn="l" rtl="0">
              <a:spcBef>
                <a:spcPts val="0"/>
              </a:spcBef>
              <a:buNone/>
              <a:defRPr sz="800">
                <a:solidFill>
                  <a:schemeClr val="dk1"/>
                </a:solidFill>
                <a:latin typeface="Tahoma"/>
                <a:ea typeface="Tahoma"/>
                <a:cs typeface="Tahoma"/>
                <a:sym typeface="Tahoma"/>
              </a:defRPr>
            </a:lvl7pPr>
            <a:lvl8pPr marL="0" lvl="7" indent="0" algn="l" rtl="0">
              <a:spcBef>
                <a:spcPts val="0"/>
              </a:spcBef>
              <a:buNone/>
              <a:defRPr sz="800">
                <a:solidFill>
                  <a:schemeClr val="dk1"/>
                </a:solidFill>
                <a:latin typeface="Tahoma"/>
                <a:ea typeface="Tahoma"/>
                <a:cs typeface="Tahoma"/>
                <a:sym typeface="Tahoma"/>
              </a:defRPr>
            </a:lvl8pPr>
            <a:lvl9pPr marL="0" lvl="8" indent="0" algn="l" rtl="0">
              <a:spcBef>
                <a:spcPts val="0"/>
              </a:spcBef>
              <a:buNone/>
              <a:defRPr sz="800">
                <a:solidFill>
                  <a:schemeClr val="dk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grpSp>
        <p:nvGrpSpPr>
          <p:cNvPr id="1028" name="Google Shape;1028;p33"/>
          <p:cNvGrpSpPr/>
          <p:nvPr/>
        </p:nvGrpSpPr>
        <p:grpSpPr>
          <a:xfrm>
            <a:off x="558046" y="4751807"/>
            <a:ext cx="7927586" cy="137638"/>
            <a:chOff x="744061" y="6335743"/>
            <a:chExt cx="10570114" cy="183518"/>
          </a:xfrm>
        </p:grpSpPr>
        <p:sp>
          <p:nvSpPr>
            <p:cNvPr id="1029" name="Google Shape;1029;p33"/>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30" name="Google Shape;1030;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7 divider">
  <p:cSld name="e7 divider">
    <p:bg>
      <p:bgPr>
        <a:solidFill>
          <a:srgbClr val="2175D9"/>
        </a:solidFill>
        <a:effectLst/>
      </p:bgPr>
    </p:bg>
    <p:spTree>
      <p:nvGrpSpPr>
        <p:cNvPr id="1" name="Shape 1031"/>
        <p:cNvGrpSpPr/>
        <p:nvPr/>
      </p:nvGrpSpPr>
      <p:grpSpPr>
        <a:xfrm>
          <a:off x="0" y="0"/>
          <a:ext cx="0" cy="0"/>
          <a:chOff x="0" y="0"/>
          <a:chExt cx="0" cy="0"/>
        </a:xfrm>
      </p:grpSpPr>
      <p:pic>
        <p:nvPicPr>
          <p:cNvPr id="1032" name="Google Shape;1032;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57667" y="1"/>
            <a:ext cx="8028666" cy="5143501"/>
          </a:xfrm>
          <a:prstGeom prst="rect">
            <a:avLst/>
          </a:prstGeom>
          <a:noFill/>
          <a:ln>
            <a:noFill/>
          </a:ln>
        </p:spPr>
      </p:pic>
      <p:sp>
        <p:nvSpPr>
          <p:cNvPr id="1033" name="Google Shape;1033;p34"/>
          <p:cNvSpPr txBox="1">
            <a:spLocks noGrp="1"/>
          </p:cNvSpPr>
          <p:nvPr>
            <p:ph type="title"/>
          </p:nvPr>
        </p:nvSpPr>
        <p:spPr>
          <a:xfrm>
            <a:off x="2402538" y="2098544"/>
            <a:ext cx="4338900" cy="9465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Clr>
                <a:srgbClr val="FFFFFF"/>
              </a:buClr>
              <a:buSzPts val="6200"/>
              <a:buFont typeface="Tahoma"/>
              <a:buNone/>
              <a:defRPr sz="62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grpSp>
        <p:nvGrpSpPr>
          <p:cNvPr id="1034" name="Google Shape;1034;p34"/>
          <p:cNvGrpSpPr/>
          <p:nvPr/>
        </p:nvGrpSpPr>
        <p:grpSpPr>
          <a:xfrm>
            <a:off x="558046" y="4751807"/>
            <a:ext cx="7927586" cy="137638"/>
            <a:chOff x="744061" y="6335743"/>
            <a:chExt cx="10570114" cy="183518"/>
          </a:xfrm>
        </p:grpSpPr>
        <p:sp>
          <p:nvSpPr>
            <p:cNvPr id="1035" name="Google Shape;1035;p34"/>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36" name="Google Shape;1036;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1037" name="Google Shape;1037;p34"/>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8" name="Google Shape;1038;p34"/>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9" name="Google Shape;1039;p34"/>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8 divider">
  <p:cSld name="e8 divider">
    <p:bg>
      <p:bgPr>
        <a:solidFill>
          <a:srgbClr val="2175D9"/>
        </a:solidFill>
        <a:effectLst/>
      </p:bgPr>
    </p:bg>
    <p:spTree>
      <p:nvGrpSpPr>
        <p:cNvPr id="1" name="Shape 1040"/>
        <p:cNvGrpSpPr/>
        <p:nvPr/>
      </p:nvGrpSpPr>
      <p:grpSpPr>
        <a:xfrm>
          <a:off x="0" y="0"/>
          <a:ext cx="0" cy="0"/>
          <a:chOff x="0" y="0"/>
          <a:chExt cx="0" cy="0"/>
        </a:xfrm>
      </p:grpSpPr>
      <p:sp>
        <p:nvSpPr>
          <p:cNvPr id="1041" name="Google Shape;1041;p35"/>
          <p:cNvSpPr>
            <a:spLocks noGrp="1"/>
          </p:cNvSpPr>
          <p:nvPr>
            <p:ph type="pic" idx="2"/>
          </p:nvPr>
        </p:nvSpPr>
        <p:spPr>
          <a:xfrm>
            <a:off x="3271838" y="1271588"/>
            <a:ext cx="2600400" cy="2600400"/>
          </a:xfrm>
          <a:prstGeom prst="ellipse">
            <a:avLst/>
          </a:prstGeom>
          <a:noFill/>
          <a:ln>
            <a:noFill/>
          </a:ln>
        </p:spPr>
      </p:sp>
      <p:sp>
        <p:nvSpPr>
          <p:cNvPr id="1042" name="Google Shape;1042;p35"/>
          <p:cNvSpPr txBox="1">
            <a:spLocks noGrp="1"/>
          </p:cNvSpPr>
          <p:nvPr>
            <p:ph type="title"/>
          </p:nvPr>
        </p:nvSpPr>
        <p:spPr>
          <a:xfrm>
            <a:off x="1437563" y="2150475"/>
            <a:ext cx="6472500" cy="8427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rgbClr val="FFFFFF"/>
              </a:buClr>
              <a:buSzPts val="5500"/>
              <a:buFont typeface="Tahoma"/>
              <a:buNone/>
              <a:defRPr sz="55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grpSp>
        <p:nvGrpSpPr>
          <p:cNvPr id="1043" name="Google Shape;1043;p35"/>
          <p:cNvGrpSpPr/>
          <p:nvPr/>
        </p:nvGrpSpPr>
        <p:grpSpPr>
          <a:xfrm>
            <a:off x="558046" y="4751807"/>
            <a:ext cx="7927586" cy="137638"/>
            <a:chOff x="744061" y="6335743"/>
            <a:chExt cx="10570114" cy="183518"/>
          </a:xfrm>
        </p:grpSpPr>
        <p:sp>
          <p:nvSpPr>
            <p:cNvPr id="1044" name="Google Shape;1044;p35"/>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45" name="Google Shape;1045;p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1046" name="Google Shape;1046;p35"/>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7" name="Google Shape;1047;p35"/>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8" name="Google Shape;1048;p35"/>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10 divider">
  <p:cSld name="e8 divider_1">
    <p:bg>
      <p:bgPr>
        <a:solidFill>
          <a:srgbClr val="F7F5F0"/>
        </a:solidFill>
        <a:effectLst/>
      </p:bgPr>
    </p:bg>
    <p:spTree>
      <p:nvGrpSpPr>
        <p:cNvPr id="1" name="Shape 1049"/>
        <p:cNvGrpSpPr/>
        <p:nvPr/>
      </p:nvGrpSpPr>
      <p:grpSpPr>
        <a:xfrm>
          <a:off x="0" y="0"/>
          <a:ext cx="0" cy="0"/>
          <a:chOff x="0" y="0"/>
          <a:chExt cx="0" cy="0"/>
        </a:xfrm>
      </p:grpSpPr>
      <p:pic>
        <p:nvPicPr>
          <p:cNvPr id="1050" name="Google Shape;1050;p3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8" y="1916906"/>
            <a:ext cx="9143921" cy="1309689"/>
          </a:xfrm>
          <a:prstGeom prst="rect">
            <a:avLst/>
          </a:prstGeom>
          <a:noFill/>
          <a:ln>
            <a:noFill/>
          </a:ln>
        </p:spPr>
      </p:pic>
      <p:sp>
        <p:nvSpPr>
          <p:cNvPr id="1051" name="Google Shape;1051;p36"/>
          <p:cNvSpPr>
            <a:spLocks noGrp="1"/>
          </p:cNvSpPr>
          <p:nvPr>
            <p:ph type="pic" idx="2"/>
          </p:nvPr>
        </p:nvSpPr>
        <p:spPr>
          <a:xfrm>
            <a:off x="2824613" y="824363"/>
            <a:ext cx="3495000" cy="3495000"/>
          </a:xfrm>
          <a:prstGeom prst="ellipse">
            <a:avLst/>
          </a:prstGeom>
          <a:noFill/>
          <a:ln>
            <a:noFill/>
          </a:ln>
        </p:spPr>
      </p:sp>
      <p:sp>
        <p:nvSpPr>
          <p:cNvPr id="1052" name="Google Shape;1052;p36"/>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3" name="Google Shape;1053;p36"/>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Clr>
                <a:schemeClr val="dk1"/>
              </a:buClr>
              <a:buSzPts val="1100"/>
              <a:buNone/>
              <a:defRPr>
                <a:solidFill>
                  <a:schemeClr val="dk1"/>
                </a:solidFill>
              </a:defRPr>
            </a:lvl1pPr>
            <a:lvl2pPr lvl="1" algn="l" rtl="0">
              <a:spcBef>
                <a:spcPts val="0"/>
              </a:spcBef>
              <a:spcAft>
                <a:spcPts val="0"/>
              </a:spcAft>
              <a:buClr>
                <a:schemeClr val="dk1"/>
              </a:buClr>
              <a:buSzPts val="1100"/>
              <a:buNone/>
              <a:defRPr/>
            </a:lvl2pPr>
            <a:lvl3pPr lvl="2" algn="l" rtl="0">
              <a:spcBef>
                <a:spcPts val="0"/>
              </a:spcBef>
              <a:spcAft>
                <a:spcPts val="0"/>
              </a:spcAft>
              <a:buClr>
                <a:schemeClr val="dk1"/>
              </a:buClr>
              <a:buSzPts val="1100"/>
              <a:buNone/>
              <a:defRPr/>
            </a:lvl3pPr>
            <a:lvl4pPr lvl="3" algn="l" rtl="0">
              <a:spcBef>
                <a:spcPts val="0"/>
              </a:spcBef>
              <a:spcAft>
                <a:spcPts val="0"/>
              </a:spcAft>
              <a:buClr>
                <a:schemeClr val="dk1"/>
              </a:buClr>
              <a:buSzPts val="1100"/>
              <a:buNone/>
              <a:defRPr/>
            </a:lvl4pPr>
            <a:lvl5pPr lvl="4" algn="l" rtl="0">
              <a:spcBef>
                <a:spcPts val="0"/>
              </a:spcBef>
              <a:spcAft>
                <a:spcPts val="0"/>
              </a:spcAft>
              <a:buClr>
                <a:schemeClr val="dk1"/>
              </a:buClr>
              <a:buSzPts val="1100"/>
              <a:buNone/>
              <a:defRPr/>
            </a:lvl5pPr>
            <a:lvl6pPr lvl="5" algn="l" rtl="0">
              <a:spcBef>
                <a:spcPts val="0"/>
              </a:spcBef>
              <a:spcAft>
                <a:spcPts val="0"/>
              </a:spcAft>
              <a:buClr>
                <a:schemeClr val="dk1"/>
              </a:buClr>
              <a:buSzPts val="1100"/>
              <a:buNone/>
              <a:defRPr/>
            </a:lvl6pPr>
            <a:lvl7pPr lvl="6" algn="l" rtl="0">
              <a:spcBef>
                <a:spcPts val="0"/>
              </a:spcBef>
              <a:spcAft>
                <a:spcPts val="0"/>
              </a:spcAft>
              <a:buClr>
                <a:schemeClr val="dk1"/>
              </a:buClr>
              <a:buSzPts val="1100"/>
              <a:buNone/>
              <a:defRPr/>
            </a:lvl7pPr>
            <a:lvl8pPr lvl="7" algn="l" rtl="0">
              <a:spcBef>
                <a:spcPts val="0"/>
              </a:spcBef>
              <a:spcAft>
                <a:spcPts val="0"/>
              </a:spcAft>
              <a:buClr>
                <a:schemeClr val="dk1"/>
              </a:buClr>
              <a:buSzPts val="1100"/>
              <a:buNone/>
              <a:defRPr/>
            </a:lvl8pPr>
            <a:lvl9pPr lvl="8" algn="l" rtl="0">
              <a:spcBef>
                <a:spcPts val="0"/>
              </a:spcBef>
              <a:spcAft>
                <a:spcPts val="0"/>
              </a:spcAft>
              <a:buClr>
                <a:schemeClr val="dk1"/>
              </a:buClr>
              <a:buSzPts val="1100"/>
              <a:buNone/>
              <a:defRPr/>
            </a:lvl9pPr>
          </a:lstStyle>
          <a:p>
            <a:endParaRPr/>
          </a:p>
        </p:txBody>
      </p:sp>
      <p:sp>
        <p:nvSpPr>
          <p:cNvPr id="1054" name="Google Shape;1054;p36"/>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dk1"/>
                </a:solidFill>
                <a:latin typeface="Tahoma"/>
                <a:ea typeface="Tahoma"/>
                <a:cs typeface="Tahoma"/>
                <a:sym typeface="Tahoma"/>
              </a:defRPr>
            </a:lvl1pPr>
            <a:lvl2pPr marL="0" lvl="1" indent="0" algn="l" rtl="0">
              <a:spcBef>
                <a:spcPts val="0"/>
              </a:spcBef>
              <a:buNone/>
              <a:defRPr sz="800">
                <a:solidFill>
                  <a:schemeClr val="dk1"/>
                </a:solidFill>
                <a:latin typeface="Tahoma"/>
                <a:ea typeface="Tahoma"/>
                <a:cs typeface="Tahoma"/>
                <a:sym typeface="Tahoma"/>
              </a:defRPr>
            </a:lvl2pPr>
            <a:lvl3pPr marL="0" lvl="2" indent="0" algn="l" rtl="0">
              <a:spcBef>
                <a:spcPts val="0"/>
              </a:spcBef>
              <a:buNone/>
              <a:defRPr sz="800">
                <a:solidFill>
                  <a:schemeClr val="dk1"/>
                </a:solidFill>
                <a:latin typeface="Tahoma"/>
                <a:ea typeface="Tahoma"/>
                <a:cs typeface="Tahoma"/>
                <a:sym typeface="Tahoma"/>
              </a:defRPr>
            </a:lvl3pPr>
            <a:lvl4pPr marL="0" lvl="3" indent="0" algn="l" rtl="0">
              <a:spcBef>
                <a:spcPts val="0"/>
              </a:spcBef>
              <a:buNone/>
              <a:defRPr sz="800">
                <a:solidFill>
                  <a:schemeClr val="dk1"/>
                </a:solidFill>
                <a:latin typeface="Tahoma"/>
                <a:ea typeface="Tahoma"/>
                <a:cs typeface="Tahoma"/>
                <a:sym typeface="Tahoma"/>
              </a:defRPr>
            </a:lvl4pPr>
            <a:lvl5pPr marL="0" lvl="4" indent="0" algn="l" rtl="0">
              <a:spcBef>
                <a:spcPts val="0"/>
              </a:spcBef>
              <a:buNone/>
              <a:defRPr sz="800">
                <a:solidFill>
                  <a:schemeClr val="dk1"/>
                </a:solidFill>
                <a:latin typeface="Tahoma"/>
                <a:ea typeface="Tahoma"/>
                <a:cs typeface="Tahoma"/>
                <a:sym typeface="Tahoma"/>
              </a:defRPr>
            </a:lvl5pPr>
            <a:lvl6pPr marL="0" lvl="5" indent="0" algn="l" rtl="0">
              <a:spcBef>
                <a:spcPts val="0"/>
              </a:spcBef>
              <a:buNone/>
              <a:defRPr sz="800">
                <a:solidFill>
                  <a:schemeClr val="dk1"/>
                </a:solidFill>
                <a:latin typeface="Tahoma"/>
                <a:ea typeface="Tahoma"/>
                <a:cs typeface="Tahoma"/>
                <a:sym typeface="Tahoma"/>
              </a:defRPr>
            </a:lvl6pPr>
            <a:lvl7pPr marL="0" lvl="6" indent="0" algn="l" rtl="0">
              <a:spcBef>
                <a:spcPts val="0"/>
              </a:spcBef>
              <a:buNone/>
              <a:defRPr sz="800">
                <a:solidFill>
                  <a:schemeClr val="dk1"/>
                </a:solidFill>
                <a:latin typeface="Tahoma"/>
                <a:ea typeface="Tahoma"/>
                <a:cs typeface="Tahoma"/>
                <a:sym typeface="Tahoma"/>
              </a:defRPr>
            </a:lvl7pPr>
            <a:lvl8pPr marL="0" lvl="7" indent="0" algn="l" rtl="0">
              <a:spcBef>
                <a:spcPts val="0"/>
              </a:spcBef>
              <a:buNone/>
              <a:defRPr sz="800">
                <a:solidFill>
                  <a:schemeClr val="dk1"/>
                </a:solidFill>
                <a:latin typeface="Tahoma"/>
                <a:ea typeface="Tahoma"/>
                <a:cs typeface="Tahoma"/>
                <a:sym typeface="Tahoma"/>
              </a:defRPr>
            </a:lvl8pPr>
            <a:lvl9pPr marL="0" lvl="8" indent="0" algn="l" rtl="0">
              <a:spcBef>
                <a:spcPts val="0"/>
              </a:spcBef>
              <a:buNone/>
              <a:defRPr sz="800">
                <a:solidFill>
                  <a:schemeClr val="dk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11 divider">
  <p:cSld name="e8 divider_1_1">
    <p:bg>
      <p:bgPr>
        <a:solidFill>
          <a:srgbClr val="2175D9"/>
        </a:solidFill>
        <a:effectLst/>
      </p:bgPr>
    </p:bg>
    <p:spTree>
      <p:nvGrpSpPr>
        <p:cNvPr id="1" name="Shape 1055"/>
        <p:cNvGrpSpPr/>
        <p:nvPr/>
      </p:nvGrpSpPr>
      <p:grpSpPr>
        <a:xfrm>
          <a:off x="0" y="0"/>
          <a:ext cx="0" cy="0"/>
          <a:chOff x="0" y="0"/>
          <a:chExt cx="0" cy="0"/>
        </a:xfrm>
      </p:grpSpPr>
      <p:grpSp>
        <p:nvGrpSpPr>
          <p:cNvPr id="1056" name="Google Shape;1056;p37"/>
          <p:cNvGrpSpPr/>
          <p:nvPr/>
        </p:nvGrpSpPr>
        <p:grpSpPr>
          <a:xfrm>
            <a:off x="558046" y="4751807"/>
            <a:ext cx="7927586" cy="137638"/>
            <a:chOff x="744061" y="6335743"/>
            <a:chExt cx="10570114" cy="183518"/>
          </a:xfrm>
        </p:grpSpPr>
        <p:sp>
          <p:nvSpPr>
            <p:cNvPr id="1057" name="Google Shape;1057;p37"/>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58" name="Google Shape;1058;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
        <p:nvSpPr>
          <p:cNvPr id="1059" name="Google Shape;1059;p37"/>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0" name="Google Shape;1060;p37"/>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pic>
        <p:nvPicPr>
          <p:cNvPr id="1061" name="Google Shape;1061;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44781" y="0"/>
            <a:ext cx="3968737" cy="5143501"/>
          </a:xfrm>
          <a:prstGeom prst="rect">
            <a:avLst/>
          </a:prstGeom>
          <a:noFill/>
          <a:ln>
            <a:noFill/>
          </a:ln>
        </p:spPr>
      </p:pic>
      <p:sp>
        <p:nvSpPr>
          <p:cNvPr id="1062" name="Google Shape;1062;p37"/>
          <p:cNvSpPr>
            <a:spLocks noGrp="1"/>
          </p:cNvSpPr>
          <p:nvPr>
            <p:ph type="pic" idx="2"/>
          </p:nvPr>
        </p:nvSpPr>
        <p:spPr>
          <a:xfrm>
            <a:off x="3002531" y="1022963"/>
            <a:ext cx="2983200" cy="2983200"/>
          </a:xfrm>
          <a:prstGeom prst="ellipse">
            <a:avLst/>
          </a:prstGeom>
          <a:noFill/>
          <a:ln>
            <a:noFill/>
          </a:ln>
        </p:spPr>
      </p:sp>
      <p:sp>
        <p:nvSpPr>
          <p:cNvPr id="1063" name="Google Shape;1063;p37"/>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9 divider">
  <p:cSld name="e9 divider">
    <p:spTree>
      <p:nvGrpSpPr>
        <p:cNvPr id="1" name="Shape 1064"/>
        <p:cNvGrpSpPr/>
        <p:nvPr/>
      </p:nvGrpSpPr>
      <p:grpSpPr>
        <a:xfrm>
          <a:off x="0" y="0"/>
          <a:ext cx="0" cy="0"/>
          <a:chOff x="0" y="0"/>
          <a:chExt cx="0" cy="0"/>
        </a:xfrm>
      </p:grpSpPr>
      <p:grpSp>
        <p:nvGrpSpPr>
          <p:cNvPr id="1065" name="Google Shape;1065;p38"/>
          <p:cNvGrpSpPr/>
          <p:nvPr/>
        </p:nvGrpSpPr>
        <p:grpSpPr>
          <a:xfrm>
            <a:off x="-206316" y="-241201"/>
            <a:ext cx="9556631" cy="5625661"/>
            <a:chOff x="-275088" y="-321601"/>
            <a:chExt cx="12742174" cy="7500882"/>
          </a:xfrm>
        </p:grpSpPr>
        <p:grpSp>
          <p:nvGrpSpPr>
            <p:cNvPr id="1066" name="Google Shape;1066;p38"/>
            <p:cNvGrpSpPr/>
            <p:nvPr/>
          </p:nvGrpSpPr>
          <p:grpSpPr>
            <a:xfrm>
              <a:off x="0" y="-321601"/>
              <a:ext cx="12192000" cy="179680"/>
              <a:chOff x="0" y="0"/>
              <a:chExt cx="12192000" cy="6858000"/>
            </a:xfrm>
          </p:grpSpPr>
          <p:cxnSp>
            <p:nvCxnSpPr>
              <p:cNvPr id="1067" name="Google Shape;1067;p38"/>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68" name="Google Shape;1068;p38"/>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69" name="Google Shape;1069;p38"/>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0" name="Google Shape;1070;p38"/>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1" name="Google Shape;1071;p38"/>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2" name="Google Shape;1072;p38"/>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3" name="Google Shape;1073;p38"/>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4" name="Google Shape;1074;p38"/>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5" name="Google Shape;1075;p38"/>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6" name="Google Shape;1076;p38"/>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7" name="Google Shape;1077;p38"/>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8" name="Google Shape;1078;p38"/>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79" name="Google Shape;1079;p38"/>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0" name="Google Shape;1080;p38"/>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1" name="Google Shape;1081;p38"/>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2" name="Google Shape;1082;p38"/>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3" name="Google Shape;1083;p38"/>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4" name="Google Shape;1084;p38"/>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5" name="Google Shape;1085;p38"/>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6" name="Google Shape;1086;p38"/>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7" name="Google Shape;1087;p38"/>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8" name="Google Shape;1088;p38"/>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89" name="Google Shape;1089;p38"/>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90" name="Google Shape;1090;p38"/>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91" name="Google Shape;1091;p38"/>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092" name="Google Shape;1092;p38"/>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93" name="Google Shape;1093;p38"/>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094" name="Google Shape;1094;p38"/>
            <p:cNvGrpSpPr/>
            <p:nvPr/>
          </p:nvGrpSpPr>
          <p:grpSpPr>
            <a:xfrm>
              <a:off x="-275088" y="0"/>
              <a:ext cx="180000" cy="6858000"/>
              <a:chOff x="0" y="0"/>
              <a:chExt cx="144000" cy="6858000"/>
            </a:xfrm>
          </p:grpSpPr>
          <p:cxnSp>
            <p:nvCxnSpPr>
              <p:cNvPr id="1095" name="Google Shape;1095;p38"/>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096" name="Google Shape;1096;p38"/>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097" name="Google Shape;1097;p38"/>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098" name="Google Shape;1098;p38"/>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099" name="Google Shape;1099;p38"/>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0" name="Google Shape;1100;p38"/>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1" name="Google Shape;1101;p38"/>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2" name="Google Shape;1102;p38"/>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3" name="Google Shape;1103;p38"/>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4" name="Google Shape;1104;p38"/>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5" name="Google Shape;1105;p38"/>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6" name="Google Shape;1106;p38"/>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7" name="Google Shape;1107;p38"/>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8" name="Google Shape;1108;p38"/>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09" name="Google Shape;1109;p38"/>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10" name="Google Shape;1110;p38"/>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11" name="Google Shape;1111;p38"/>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112" name="Google Shape;1112;p38"/>
            <p:cNvGrpSpPr/>
            <p:nvPr/>
          </p:nvGrpSpPr>
          <p:grpSpPr>
            <a:xfrm>
              <a:off x="0" y="6999601"/>
              <a:ext cx="12192000" cy="179680"/>
              <a:chOff x="0" y="0"/>
              <a:chExt cx="12192000" cy="6858000"/>
            </a:xfrm>
          </p:grpSpPr>
          <p:cxnSp>
            <p:nvCxnSpPr>
              <p:cNvPr id="1113" name="Google Shape;1113;p38"/>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4" name="Google Shape;1114;p38"/>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5" name="Google Shape;1115;p38"/>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6" name="Google Shape;1116;p38"/>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7" name="Google Shape;1117;p38"/>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8" name="Google Shape;1118;p38"/>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19" name="Google Shape;1119;p38"/>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0" name="Google Shape;1120;p38"/>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1" name="Google Shape;1121;p38"/>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2" name="Google Shape;1122;p38"/>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3" name="Google Shape;1123;p38"/>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4" name="Google Shape;1124;p38"/>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5" name="Google Shape;1125;p38"/>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6" name="Google Shape;1126;p38"/>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7" name="Google Shape;1127;p38"/>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8" name="Google Shape;1128;p38"/>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29" name="Google Shape;1129;p38"/>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0" name="Google Shape;1130;p38"/>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1" name="Google Shape;1131;p38"/>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2" name="Google Shape;1132;p38"/>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3" name="Google Shape;1133;p38"/>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4" name="Google Shape;1134;p38"/>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5" name="Google Shape;1135;p38"/>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6" name="Google Shape;1136;p38"/>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7" name="Google Shape;1137;p38"/>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138" name="Google Shape;1138;p38"/>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39" name="Google Shape;1139;p38"/>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140" name="Google Shape;1140;p38"/>
            <p:cNvGrpSpPr/>
            <p:nvPr/>
          </p:nvGrpSpPr>
          <p:grpSpPr>
            <a:xfrm>
              <a:off x="12323086" y="0"/>
              <a:ext cx="144000" cy="6858000"/>
              <a:chOff x="0" y="0"/>
              <a:chExt cx="144000" cy="6858000"/>
            </a:xfrm>
          </p:grpSpPr>
          <p:cxnSp>
            <p:nvCxnSpPr>
              <p:cNvPr id="1141" name="Google Shape;1141;p38"/>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2" name="Google Shape;1142;p38"/>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3" name="Google Shape;1143;p38"/>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4" name="Google Shape;1144;p38"/>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5" name="Google Shape;1145;p38"/>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6" name="Google Shape;1146;p38"/>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7" name="Google Shape;1147;p38"/>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8" name="Google Shape;1148;p38"/>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49" name="Google Shape;1149;p38"/>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0" name="Google Shape;1150;p38"/>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1" name="Google Shape;1151;p38"/>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2" name="Google Shape;1152;p38"/>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3" name="Google Shape;1153;p38"/>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4" name="Google Shape;1154;p38"/>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5" name="Google Shape;1155;p38"/>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6" name="Google Shape;1156;p38"/>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157" name="Google Shape;1157;p38"/>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1158" name="Google Shape;1158;p38"/>
          <p:cNvSpPr>
            <a:spLocks noGrp="1"/>
          </p:cNvSpPr>
          <p:nvPr>
            <p:ph type="pic" idx="2"/>
          </p:nvPr>
        </p:nvSpPr>
        <p:spPr>
          <a:xfrm>
            <a:off x="0" y="0"/>
            <a:ext cx="9144000" cy="5143500"/>
          </a:xfrm>
          <a:prstGeom prst="rect">
            <a:avLst/>
          </a:prstGeom>
          <a:solidFill>
            <a:srgbClr val="D8D8D8"/>
          </a:solidFill>
          <a:ln>
            <a:noFill/>
          </a:ln>
        </p:spPr>
      </p:sp>
      <p:sp>
        <p:nvSpPr>
          <p:cNvPr id="1159" name="Google Shape;1159;p38"/>
          <p:cNvSpPr>
            <a:spLocks noGrp="1"/>
          </p:cNvSpPr>
          <p:nvPr>
            <p:ph type="ctrTitle"/>
          </p:nvPr>
        </p:nvSpPr>
        <p:spPr>
          <a:xfrm>
            <a:off x="3961129" y="1254395"/>
            <a:ext cx="3219000" cy="715500"/>
          </a:xfrm>
          <a:prstGeom prst="roundRect">
            <a:avLst>
              <a:gd name="adj" fmla="val 13363"/>
            </a:avLst>
          </a:prstGeom>
          <a:solidFill>
            <a:srgbClr val="FFFFFF"/>
          </a:solidFill>
          <a:ln>
            <a:noFill/>
          </a:ln>
        </p:spPr>
        <p:txBody>
          <a:bodyPr spcFirstLastPara="1" wrap="square" lIns="175500" tIns="81000" rIns="175500" bIns="94500" anchor="t" anchorCtr="0">
            <a:noAutofit/>
          </a:bodyPr>
          <a:lstStyle>
            <a:lvl1pPr lvl="0" algn="l" rtl="0">
              <a:lnSpc>
                <a:spcPct val="100000"/>
              </a:lnSpc>
              <a:spcBef>
                <a:spcPts val="0"/>
              </a:spcBef>
              <a:spcAft>
                <a:spcPts val="0"/>
              </a:spcAft>
              <a:buClr>
                <a:srgbClr val="2175D9"/>
              </a:buClr>
              <a:buSzPts val="3200"/>
              <a:buFont typeface="Tahoma"/>
              <a:buNone/>
              <a:defRPr sz="3200">
                <a:solidFill>
                  <a:srgbClr val="2175D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0" name="Google Shape;1160;p38"/>
          <p:cNvSpPr>
            <a:spLocks noGrp="1"/>
          </p:cNvSpPr>
          <p:nvPr>
            <p:ph type="subTitle" idx="1"/>
          </p:nvPr>
        </p:nvSpPr>
        <p:spPr>
          <a:xfrm>
            <a:off x="5444847" y="2077775"/>
            <a:ext cx="3141000" cy="1201500"/>
          </a:xfrm>
          <a:prstGeom prst="roundRect">
            <a:avLst>
              <a:gd name="adj" fmla="val 7928"/>
            </a:avLst>
          </a:prstGeom>
          <a:solidFill>
            <a:srgbClr val="2175D9"/>
          </a:solidFill>
          <a:ln>
            <a:noFill/>
          </a:ln>
        </p:spPr>
        <p:txBody>
          <a:bodyPr spcFirstLastPara="1" wrap="square" lIns="175500" tIns="81000" rIns="175500" bIns="94500" anchor="t" anchorCtr="0">
            <a:noAutofit/>
          </a:bodyPr>
          <a:lstStyle>
            <a:lvl1pPr lvl="0" algn="l" rtl="0">
              <a:lnSpc>
                <a:spcPct val="100000"/>
              </a:lnSpc>
              <a:spcBef>
                <a:spcPts val="0"/>
              </a:spcBef>
              <a:spcAft>
                <a:spcPts val="0"/>
              </a:spcAft>
              <a:buClr>
                <a:schemeClr val="lt1"/>
              </a:buClr>
              <a:buSzPts val="3200"/>
              <a:buNone/>
              <a:defRPr sz="3200">
                <a:solidFill>
                  <a:schemeClr val="lt1"/>
                </a:solidFill>
              </a:defRPr>
            </a:lvl1pPr>
            <a:lvl2pPr lvl="1" algn="ctr" rtl="0">
              <a:lnSpc>
                <a:spcPct val="108000"/>
              </a:lnSpc>
              <a:spcBef>
                <a:spcPts val="200"/>
              </a:spcBef>
              <a:spcAft>
                <a:spcPts val="0"/>
              </a:spcAft>
              <a:buClr>
                <a:schemeClr val="dk1"/>
              </a:buClr>
              <a:buSzPts val="1500"/>
              <a:buNone/>
              <a:defRPr sz="1500"/>
            </a:lvl2pPr>
            <a:lvl3pPr lvl="2" algn="ctr" rtl="0">
              <a:lnSpc>
                <a:spcPct val="108000"/>
              </a:lnSpc>
              <a:spcBef>
                <a:spcPts val="200"/>
              </a:spcBef>
              <a:spcAft>
                <a:spcPts val="0"/>
              </a:spcAft>
              <a:buClr>
                <a:schemeClr val="dk1"/>
              </a:buClr>
              <a:buSzPts val="1400"/>
              <a:buNone/>
              <a:defRPr sz="1400"/>
            </a:lvl3pPr>
            <a:lvl4pPr lvl="3" algn="ctr" rtl="0">
              <a:lnSpc>
                <a:spcPct val="108000"/>
              </a:lnSpc>
              <a:spcBef>
                <a:spcPts val="200"/>
              </a:spcBef>
              <a:spcAft>
                <a:spcPts val="0"/>
              </a:spcAft>
              <a:buClr>
                <a:schemeClr val="dk1"/>
              </a:buClr>
              <a:buSzPts val="1200"/>
              <a:buNone/>
              <a:defRPr sz="1200"/>
            </a:lvl4pPr>
            <a:lvl5pPr lvl="4" algn="ctr" rtl="0">
              <a:lnSpc>
                <a:spcPct val="108000"/>
              </a:lnSpc>
              <a:spcBef>
                <a:spcPts val="200"/>
              </a:spcBef>
              <a:spcAft>
                <a:spcPts val="0"/>
              </a:spcAft>
              <a:buClr>
                <a:schemeClr val="dk1"/>
              </a:buClr>
              <a:buSzPts val="1200"/>
              <a:buNone/>
              <a:defRPr sz="1200"/>
            </a:lvl5pPr>
            <a:lvl6pPr lvl="5" algn="ctr" rtl="0">
              <a:lnSpc>
                <a:spcPct val="108000"/>
              </a:lnSpc>
              <a:spcBef>
                <a:spcPts val="200"/>
              </a:spcBef>
              <a:spcAft>
                <a:spcPts val="0"/>
              </a:spcAft>
              <a:buClr>
                <a:schemeClr val="dk1"/>
              </a:buClr>
              <a:buSzPts val="1200"/>
              <a:buNone/>
              <a:defRPr sz="1200"/>
            </a:lvl6pPr>
            <a:lvl7pPr lvl="6" algn="ctr" rtl="0">
              <a:lnSpc>
                <a:spcPct val="108000"/>
              </a:lnSpc>
              <a:spcBef>
                <a:spcPts val="200"/>
              </a:spcBef>
              <a:spcAft>
                <a:spcPts val="0"/>
              </a:spcAft>
              <a:buClr>
                <a:schemeClr val="dk1"/>
              </a:buClr>
              <a:buSzPts val="1200"/>
              <a:buNone/>
              <a:defRPr sz="1200"/>
            </a:lvl7pPr>
            <a:lvl8pPr lvl="7" algn="ctr" rtl="0">
              <a:lnSpc>
                <a:spcPct val="108000"/>
              </a:lnSpc>
              <a:spcBef>
                <a:spcPts val="200"/>
              </a:spcBef>
              <a:spcAft>
                <a:spcPts val="0"/>
              </a:spcAft>
              <a:buClr>
                <a:schemeClr val="dk1"/>
              </a:buClr>
              <a:buSzPts val="1200"/>
              <a:buNone/>
              <a:defRPr sz="1200"/>
            </a:lvl8pPr>
            <a:lvl9pPr lvl="8" algn="ctr" rtl="0">
              <a:lnSpc>
                <a:spcPct val="108000"/>
              </a:lnSpc>
              <a:spcBef>
                <a:spcPts val="200"/>
              </a:spcBef>
              <a:spcAft>
                <a:spcPts val="0"/>
              </a:spcAft>
              <a:buClr>
                <a:schemeClr val="dk1"/>
              </a:buClr>
              <a:buSzPts val="1200"/>
              <a:buNone/>
              <a:defRPr sz="1200"/>
            </a:lvl9pPr>
          </a:lstStyle>
          <a:p>
            <a:endParaRPr/>
          </a:p>
        </p:txBody>
      </p:sp>
      <p:sp>
        <p:nvSpPr>
          <p:cNvPr id="1161" name="Google Shape;1161;p38"/>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2" name="Google Shape;1162;p38"/>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3" name="Google Shape;1163;p38"/>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sz="800">
                <a:solidFill>
                  <a:schemeClr val="lt1"/>
                </a:solidFill>
                <a:latin typeface="Tahoma"/>
                <a:ea typeface="Tahoma"/>
                <a:cs typeface="Tahoma"/>
                <a:sym typeface="Tahoma"/>
              </a:defRPr>
            </a:lvl1pPr>
            <a:lvl2pPr marL="0" lvl="1" indent="0" algn="l" rtl="0">
              <a:spcBef>
                <a:spcPts val="0"/>
              </a:spcBef>
              <a:buNone/>
              <a:defRPr sz="800">
                <a:solidFill>
                  <a:schemeClr val="lt1"/>
                </a:solidFill>
                <a:latin typeface="Tahoma"/>
                <a:ea typeface="Tahoma"/>
                <a:cs typeface="Tahoma"/>
                <a:sym typeface="Tahoma"/>
              </a:defRPr>
            </a:lvl2pPr>
            <a:lvl3pPr marL="0" lvl="2" indent="0" algn="l" rtl="0">
              <a:spcBef>
                <a:spcPts val="0"/>
              </a:spcBef>
              <a:buNone/>
              <a:defRPr sz="800">
                <a:solidFill>
                  <a:schemeClr val="lt1"/>
                </a:solidFill>
                <a:latin typeface="Tahoma"/>
                <a:ea typeface="Tahoma"/>
                <a:cs typeface="Tahoma"/>
                <a:sym typeface="Tahoma"/>
              </a:defRPr>
            </a:lvl3pPr>
            <a:lvl4pPr marL="0" lvl="3" indent="0" algn="l" rtl="0">
              <a:spcBef>
                <a:spcPts val="0"/>
              </a:spcBef>
              <a:buNone/>
              <a:defRPr sz="800">
                <a:solidFill>
                  <a:schemeClr val="lt1"/>
                </a:solidFill>
                <a:latin typeface="Tahoma"/>
                <a:ea typeface="Tahoma"/>
                <a:cs typeface="Tahoma"/>
                <a:sym typeface="Tahoma"/>
              </a:defRPr>
            </a:lvl4pPr>
            <a:lvl5pPr marL="0" lvl="4" indent="0" algn="l" rtl="0">
              <a:spcBef>
                <a:spcPts val="0"/>
              </a:spcBef>
              <a:buNone/>
              <a:defRPr sz="800">
                <a:solidFill>
                  <a:schemeClr val="lt1"/>
                </a:solidFill>
                <a:latin typeface="Tahoma"/>
                <a:ea typeface="Tahoma"/>
                <a:cs typeface="Tahoma"/>
                <a:sym typeface="Tahoma"/>
              </a:defRPr>
            </a:lvl5pPr>
            <a:lvl6pPr marL="0" lvl="5" indent="0" algn="l" rtl="0">
              <a:spcBef>
                <a:spcPts val="0"/>
              </a:spcBef>
              <a:buNone/>
              <a:defRPr sz="800">
                <a:solidFill>
                  <a:schemeClr val="lt1"/>
                </a:solidFill>
                <a:latin typeface="Tahoma"/>
                <a:ea typeface="Tahoma"/>
                <a:cs typeface="Tahoma"/>
                <a:sym typeface="Tahoma"/>
              </a:defRPr>
            </a:lvl6pPr>
            <a:lvl7pPr marL="0" lvl="6" indent="0" algn="l" rtl="0">
              <a:spcBef>
                <a:spcPts val="0"/>
              </a:spcBef>
              <a:buNone/>
              <a:defRPr sz="800">
                <a:solidFill>
                  <a:schemeClr val="lt1"/>
                </a:solidFill>
                <a:latin typeface="Tahoma"/>
                <a:ea typeface="Tahoma"/>
                <a:cs typeface="Tahoma"/>
                <a:sym typeface="Tahoma"/>
              </a:defRPr>
            </a:lvl7pPr>
            <a:lvl8pPr marL="0" lvl="7" indent="0" algn="l" rtl="0">
              <a:spcBef>
                <a:spcPts val="0"/>
              </a:spcBef>
              <a:buNone/>
              <a:defRPr sz="800">
                <a:solidFill>
                  <a:schemeClr val="lt1"/>
                </a:solidFill>
                <a:latin typeface="Tahoma"/>
                <a:ea typeface="Tahoma"/>
                <a:cs typeface="Tahoma"/>
                <a:sym typeface="Tahoma"/>
              </a:defRPr>
            </a:lvl8pPr>
            <a:lvl9pPr marL="0" lvl="8" indent="0" algn="l" rtl="0">
              <a:spcBef>
                <a:spcPts val="0"/>
              </a:spcBef>
              <a:buNone/>
              <a:defRPr sz="800">
                <a:solidFill>
                  <a:schemeClr val="lt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grpSp>
        <p:nvGrpSpPr>
          <p:cNvPr id="1164" name="Google Shape;1164;p38"/>
          <p:cNvGrpSpPr/>
          <p:nvPr/>
        </p:nvGrpSpPr>
        <p:grpSpPr>
          <a:xfrm>
            <a:off x="558046" y="4751807"/>
            <a:ext cx="7927586" cy="137638"/>
            <a:chOff x="744061" y="6335743"/>
            <a:chExt cx="10570114" cy="183518"/>
          </a:xfrm>
        </p:grpSpPr>
        <p:sp>
          <p:nvSpPr>
            <p:cNvPr id="1165" name="Google Shape;1165;p38"/>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166" name="Google Shape;1166;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44061" y="6335743"/>
              <a:ext cx="382610" cy="183518"/>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f1 content">
  <p:cSld name="g1 content">
    <p:spTree>
      <p:nvGrpSpPr>
        <p:cNvPr id="1" name="Shape 1167"/>
        <p:cNvGrpSpPr/>
        <p:nvPr/>
      </p:nvGrpSpPr>
      <p:grpSpPr>
        <a:xfrm>
          <a:off x="0" y="0"/>
          <a:ext cx="0" cy="0"/>
          <a:chOff x="0" y="0"/>
          <a:chExt cx="0" cy="0"/>
        </a:xfrm>
      </p:grpSpPr>
      <p:sp>
        <p:nvSpPr>
          <p:cNvPr id="1168" name="Google Shape;1168;p39"/>
          <p:cNvSpPr txBox="1">
            <a:spLocks noGrp="1"/>
          </p:cNvSpPr>
          <p:nvPr>
            <p:ph type="body" idx="1"/>
          </p:nvPr>
        </p:nvSpPr>
        <p:spPr>
          <a:xfrm>
            <a:off x="558899" y="1244700"/>
            <a:ext cx="3955500" cy="3402000"/>
          </a:xfrm>
          <a:prstGeom prst="rect">
            <a:avLst/>
          </a:prstGeom>
          <a:noFill/>
          <a:ln>
            <a:noFill/>
          </a:ln>
        </p:spPr>
        <p:txBody>
          <a:bodyPr spcFirstLastPara="1" wrap="square" lIns="0" tIns="81000" rIns="0" bIns="0" anchor="t" anchorCtr="0">
            <a:noAutofit/>
          </a:bodyPr>
          <a:lstStyle>
            <a:lvl1pPr marL="457200" lvl="0" indent="-330200" algn="l" rtl="0">
              <a:lnSpc>
                <a:spcPct val="108000"/>
              </a:lnSpc>
              <a:spcBef>
                <a:spcPts val="200"/>
              </a:spcBef>
              <a:spcAft>
                <a:spcPts val="0"/>
              </a:spcAft>
              <a:buClr>
                <a:schemeClr val="dk1"/>
              </a:buClr>
              <a:buSzPts val="1600"/>
              <a:buChar char="•"/>
              <a:defRPr>
                <a:solidFill>
                  <a:schemeClr val="dk1"/>
                </a:solidFill>
              </a:defRPr>
            </a:lvl1pPr>
            <a:lvl2pPr marL="914400" lvl="1" indent="-330200" algn="l" rtl="0">
              <a:lnSpc>
                <a:spcPct val="108000"/>
              </a:lnSpc>
              <a:spcBef>
                <a:spcPts val="200"/>
              </a:spcBef>
              <a:spcAft>
                <a:spcPts val="0"/>
              </a:spcAft>
              <a:buClr>
                <a:schemeClr val="dk1"/>
              </a:buClr>
              <a:buSzPts val="1600"/>
              <a:buChar char="•"/>
              <a:defRPr>
                <a:solidFill>
                  <a:schemeClr val="dk1"/>
                </a:solidFill>
              </a:defRPr>
            </a:lvl2pPr>
            <a:lvl3pPr marL="1371600" lvl="2" indent="-317500" algn="l" rtl="0">
              <a:lnSpc>
                <a:spcPct val="108000"/>
              </a:lnSpc>
              <a:spcBef>
                <a:spcPts val="200"/>
              </a:spcBef>
              <a:spcAft>
                <a:spcPts val="0"/>
              </a:spcAft>
              <a:buClr>
                <a:schemeClr val="dk1"/>
              </a:buClr>
              <a:buSzPts val="1400"/>
              <a:buChar char="•"/>
              <a:defRPr>
                <a:solidFill>
                  <a:schemeClr val="dk1"/>
                </a:solidFill>
              </a:defRPr>
            </a:lvl3pPr>
            <a:lvl4pPr marL="1828800" lvl="3" indent="-317500" algn="l" rtl="0">
              <a:lnSpc>
                <a:spcPct val="108000"/>
              </a:lnSpc>
              <a:spcBef>
                <a:spcPts val="200"/>
              </a:spcBef>
              <a:spcAft>
                <a:spcPts val="0"/>
              </a:spcAft>
              <a:buClr>
                <a:schemeClr val="dk1"/>
              </a:buClr>
              <a:buSzPts val="1400"/>
              <a:buChar char="▪"/>
              <a:defRPr>
                <a:solidFill>
                  <a:schemeClr val="dk1"/>
                </a:solidFill>
              </a:defRPr>
            </a:lvl4pPr>
            <a:lvl5pPr marL="2286000" lvl="4" indent="-304800" algn="l" rtl="0">
              <a:lnSpc>
                <a:spcPct val="108000"/>
              </a:lnSpc>
              <a:spcBef>
                <a:spcPts val="200"/>
              </a:spcBef>
              <a:spcAft>
                <a:spcPts val="0"/>
              </a:spcAft>
              <a:buClr>
                <a:schemeClr val="dk1"/>
              </a:buClr>
              <a:buSzPts val="1200"/>
              <a:buChar char="▪"/>
              <a:defRPr>
                <a:solidFill>
                  <a:schemeClr val="dk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1169" name="Google Shape;1169;p39"/>
          <p:cNvSpPr txBox="1">
            <a:spLocks noGrp="1"/>
          </p:cNvSpPr>
          <p:nvPr>
            <p:ph type="body" idx="2"/>
          </p:nvPr>
        </p:nvSpPr>
        <p:spPr>
          <a:xfrm>
            <a:off x="4801500" y="1244700"/>
            <a:ext cx="3784500" cy="664200"/>
          </a:xfrm>
          <a:prstGeom prst="rect">
            <a:avLst/>
          </a:prstGeom>
          <a:noFill/>
          <a:ln>
            <a:noFill/>
          </a:ln>
        </p:spPr>
        <p:txBody>
          <a:bodyPr spcFirstLastPara="1" wrap="square" lIns="0" tIns="81000" rIns="0" bIns="0" anchor="t" anchorCtr="0">
            <a:noAutofit/>
          </a:bodyPr>
          <a:lstStyle>
            <a:lvl1pPr marL="457200" lvl="0" indent="-228600" algn="l" rtl="0">
              <a:lnSpc>
                <a:spcPct val="108000"/>
              </a:lnSpc>
              <a:spcBef>
                <a:spcPts val="200"/>
              </a:spcBef>
              <a:spcAft>
                <a:spcPts val="0"/>
              </a:spcAft>
              <a:buClr>
                <a:schemeClr val="dk2"/>
              </a:buClr>
              <a:buSzPts val="1600"/>
              <a:buNone/>
              <a:defRPr>
                <a:solidFill>
                  <a:schemeClr val="dk2"/>
                </a:solidFill>
              </a:defRPr>
            </a:lvl1pPr>
            <a:lvl2pPr marL="914400" lvl="1" indent="-330200" algn="l" rtl="0">
              <a:lnSpc>
                <a:spcPct val="108000"/>
              </a:lnSpc>
              <a:spcBef>
                <a:spcPts val="200"/>
              </a:spcBef>
              <a:spcAft>
                <a:spcPts val="0"/>
              </a:spcAft>
              <a:buClr>
                <a:schemeClr val="lt1"/>
              </a:buClr>
              <a:buSzPts val="1600"/>
              <a:buChar char="•"/>
              <a:defRPr>
                <a:solidFill>
                  <a:schemeClr val="lt1"/>
                </a:solidFill>
              </a:defRPr>
            </a:lvl2pPr>
            <a:lvl3pPr marL="1371600" lvl="2" indent="-317500" algn="l" rtl="0">
              <a:lnSpc>
                <a:spcPct val="108000"/>
              </a:lnSpc>
              <a:spcBef>
                <a:spcPts val="200"/>
              </a:spcBef>
              <a:spcAft>
                <a:spcPts val="0"/>
              </a:spcAft>
              <a:buClr>
                <a:schemeClr val="lt1"/>
              </a:buClr>
              <a:buSzPts val="1400"/>
              <a:buChar char="•"/>
              <a:defRPr>
                <a:solidFill>
                  <a:schemeClr val="lt1"/>
                </a:solidFill>
              </a:defRPr>
            </a:lvl3pPr>
            <a:lvl4pPr marL="1828800" lvl="3" indent="-317500" algn="l" rtl="0">
              <a:lnSpc>
                <a:spcPct val="108000"/>
              </a:lnSpc>
              <a:spcBef>
                <a:spcPts val="200"/>
              </a:spcBef>
              <a:spcAft>
                <a:spcPts val="0"/>
              </a:spcAft>
              <a:buClr>
                <a:schemeClr val="lt1"/>
              </a:buClr>
              <a:buSzPts val="1400"/>
              <a:buChar char="▪"/>
              <a:defRPr>
                <a:solidFill>
                  <a:schemeClr val="lt1"/>
                </a:solidFill>
              </a:defRPr>
            </a:lvl4pPr>
            <a:lvl5pPr marL="2286000" lvl="4" indent="-304800" algn="l" rtl="0">
              <a:lnSpc>
                <a:spcPct val="108000"/>
              </a:lnSpc>
              <a:spcBef>
                <a:spcPts val="200"/>
              </a:spcBef>
              <a:spcAft>
                <a:spcPts val="0"/>
              </a:spcAft>
              <a:buClr>
                <a:schemeClr val="lt1"/>
              </a:buClr>
              <a:buSzPts val="1200"/>
              <a:buChar char="▪"/>
              <a:defRPr>
                <a:solidFill>
                  <a:schemeClr val="lt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1170" name="Google Shape;1170;p39"/>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71" name="Google Shape;1171;p39"/>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2" name="Google Shape;1172;p39"/>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3" name="Google Shape;1173;p39"/>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2 content">
  <p:cSld name="g2 content">
    <p:spTree>
      <p:nvGrpSpPr>
        <p:cNvPr id="1" name="Shape 1174"/>
        <p:cNvGrpSpPr/>
        <p:nvPr/>
      </p:nvGrpSpPr>
      <p:grpSpPr>
        <a:xfrm>
          <a:off x="0" y="0"/>
          <a:ext cx="0" cy="0"/>
          <a:chOff x="0" y="0"/>
          <a:chExt cx="0" cy="0"/>
        </a:xfrm>
      </p:grpSpPr>
      <p:sp>
        <p:nvSpPr>
          <p:cNvPr id="1175" name="Google Shape;1175;p40"/>
          <p:cNvSpPr txBox="1">
            <a:spLocks noGrp="1"/>
          </p:cNvSpPr>
          <p:nvPr>
            <p:ph type="body" idx="1"/>
          </p:nvPr>
        </p:nvSpPr>
        <p:spPr>
          <a:xfrm>
            <a:off x="4630499" y="1244700"/>
            <a:ext cx="3955500" cy="3402000"/>
          </a:xfrm>
          <a:prstGeom prst="rect">
            <a:avLst/>
          </a:prstGeom>
          <a:noFill/>
          <a:ln>
            <a:noFill/>
          </a:ln>
        </p:spPr>
        <p:txBody>
          <a:bodyPr spcFirstLastPara="1" wrap="square" lIns="0" tIns="81000" rIns="0" bIns="0" anchor="t" anchorCtr="0">
            <a:noAutofit/>
          </a:bodyPr>
          <a:lstStyle>
            <a:lvl1pPr marL="457200" lvl="0" indent="-330200" algn="l" rtl="0">
              <a:lnSpc>
                <a:spcPct val="108000"/>
              </a:lnSpc>
              <a:spcBef>
                <a:spcPts val="200"/>
              </a:spcBef>
              <a:spcAft>
                <a:spcPts val="0"/>
              </a:spcAft>
              <a:buClr>
                <a:schemeClr val="dk1"/>
              </a:buClr>
              <a:buSzPts val="1600"/>
              <a:buChar char="•"/>
              <a:defRPr>
                <a:solidFill>
                  <a:schemeClr val="dk1"/>
                </a:solidFill>
              </a:defRPr>
            </a:lvl1pPr>
            <a:lvl2pPr marL="914400" lvl="1" indent="-330200" algn="l" rtl="0">
              <a:lnSpc>
                <a:spcPct val="108000"/>
              </a:lnSpc>
              <a:spcBef>
                <a:spcPts val="200"/>
              </a:spcBef>
              <a:spcAft>
                <a:spcPts val="0"/>
              </a:spcAft>
              <a:buClr>
                <a:schemeClr val="dk1"/>
              </a:buClr>
              <a:buSzPts val="1600"/>
              <a:buChar char="•"/>
              <a:defRPr>
                <a:solidFill>
                  <a:schemeClr val="dk1"/>
                </a:solidFill>
              </a:defRPr>
            </a:lvl2pPr>
            <a:lvl3pPr marL="1371600" lvl="2" indent="-317500" algn="l" rtl="0">
              <a:lnSpc>
                <a:spcPct val="108000"/>
              </a:lnSpc>
              <a:spcBef>
                <a:spcPts val="200"/>
              </a:spcBef>
              <a:spcAft>
                <a:spcPts val="0"/>
              </a:spcAft>
              <a:buClr>
                <a:schemeClr val="dk1"/>
              </a:buClr>
              <a:buSzPts val="1400"/>
              <a:buChar char="•"/>
              <a:defRPr>
                <a:solidFill>
                  <a:schemeClr val="dk1"/>
                </a:solidFill>
              </a:defRPr>
            </a:lvl3pPr>
            <a:lvl4pPr marL="1828800" lvl="3" indent="-317500" algn="l" rtl="0">
              <a:lnSpc>
                <a:spcPct val="108000"/>
              </a:lnSpc>
              <a:spcBef>
                <a:spcPts val="200"/>
              </a:spcBef>
              <a:spcAft>
                <a:spcPts val="0"/>
              </a:spcAft>
              <a:buClr>
                <a:schemeClr val="dk1"/>
              </a:buClr>
              <a:buSzPts val="1400"/>
              <a:buChar char="▪"/>
              <a:defRPr>
                <a:solidFill>
                  <a:schemeClr val="dk1"/>
                </a:solidFill>
              </a:defRPr>
            </a:lvl4pPr>
            <a:lvl5pPr marL="2286000" lvl="4" indent="-304800" algn="l" rtl="0">
              <a:lnSpc>
                <a:spcPct val="108000"/>
              </a:lnSpc>
              <a:spcBef>
                <a:spcPts val="200"/>
              </a:spcBef>
              <a:spcAft>
                <a:spcPts val="0"/>
              </a:spcAft>
              <a:buClr>
                <a:schemeClr val="dk1"/>
              </a:buClr>
              <a:buSzPts val="1200"/>
              <a:buChar char="▪"/>
              <a:defRPr>
                <a:solidFill>
                  <a:schemeClr val="dk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1176" name="Google Shape;1176;p40"/>
          <p:cNvSpPr txBox="1">
            <a:spLocks noGrp="1"/>
          </p:cNvSpPr>
          <p:nvPr>
            <p:ph type="body" idx="2"/>
          </p:nvPr>
        </p:nvSpPr>
        <p:spPr>
          <a:xfrm>
            <a:off x="558900" y="1244700"/>
            <a:ext cx="3785400" cy="664200"/>
          </a:xfrm>
          <a:prstGeom prst="rect">
            <a:avLst/>
          </a:prstGeom>
          <a:noFill/>
          <a:ln>
            <a:noFill/>
          </a:ln>
        </p:spPr>
        <p:txBody>
          <a:bodyPr spcFirstLastPara="1" wrap="square" lIns="0" tIns="81000" rIns="0" bIns="0" anchor="t" anchorCtr="0">
            <a:noAutofit/>
          </a:bodyPr>
          <a:lstStyle>
            <a:lvl1pPr marL="457200" lvl="0" indent="-228600" algn="l" rtl="0">
              <a:lnSpc>
                <a:spcPct val="108000"/>
              </a:lnSpc>
              <a:spcBef>
                <a:spcPts val="200"/>
              </a:spcBef>
              <a:spcAft>
                <a:spcPts val="0"/>
              </a:spcAft>
              <a:buClr>
                <a:schemeClr val="dk2"/>
              </a:buClr>
              <a:buSzPts val="1600"/>
              <a:buNone/>
              <a:defRPr>
                <a:solidFill>
                  <a:schemeClr val="dk2"/>
                </a:solidFill>
              </a:defRPr>
            </a:lvl1pPr>
            <a:lvl2pPr marL="914400" lvl="1" indent="-330200" algn="l" rtl="0">
              <a:lnSpc>
                <a:spcPct val="108000"/>
              </a:lnSpc>
              <a:spcBef>
                <a:spcPts val="200"/>
              </a:spcBef>
              <a:spcAft>
                <a:spcPts val="0"/>
              </a:spcAft>
              <a:buClr>
                <a:schemeClr val="lt1"/>
              </a:buClr>
              <a:buSzPts val="1600"/>
              <a:buChar char="•"/>
              <a:defRPr>
                <a:solidFill>
                  <a:schemeClr val="lt1"/>
                </a:solidFill>
              </a:defRPr>
            </a:lvl2pPr>
            <a:lvl3pPr marL="1371600" lvl="2" indent="-317500" algn="l" rtl="0">
              <a:lnSpc>
                <a:spcPct val="108000"/>
              </a:lnSpc>
              <a:spcBef>
                <a:spcPts val="200"/>
              </a:spcBef>
              <a:spcAft>
                <a:spcPts val="0"/>
              </a:spcAft>
              <a:buClr>
                <a:schemeClr val="lt1"/>
              </a:buClr>
              <a:buSzPts val="1400"/>
              <a:buChar char="•"/>
              <a:defRPr>
                <a:solidFill>
                  <a:schemeClr val="lt1"/>
                </a:solidFill>
              </a:defRPr>
            </a:lvl3pPr>
            <a:lvl4pPr marL="1828800" lvl="3" indent="-317500" algn="l" rtl="0">
              <a:lnSpc>
                <a:spcPct val="108000"/>
              </a:lnSpc>
              <a:spcBef>
                <a:spcPts val="200"/>
              </a:spcBef>
              <a:spcAft>
                <a:spcPts val="0"/>
              </a:spcAft>
              <a:buClr>
                <a:schemeClr val="lt1"/>
              </a:buClr>
              <a:buSzPts val="1400"/>
              <a:buChar char="▪"/>
              <a:defRPr>
                <a:solidFill>
                  <a:schemeClr val="lt1"/>
                </a:solidFill>
              </a:defRPr>
            </a:lvl4pPr>
            <a:lvl5pPr marL="2286000" lvl="4" indent="-304800" algn="l" rtl="0">
              <a:lnSpc>
                <a:spcPct val="108000"/>
              </a:lnSpc>
              <a:spcBef>
                <a:spcPts val="200"/>
              </a:spcBef>
              <a:spcAft>
                <a:spcPts val="0"/>
              </a:spcAft>
              <a:buClr>
                <a:schemeClr val="lt1"/>
              </a:buClr>
              <a:buSzPts val="1200"/>
              <a:buChar char="▪"/>
              <a:defRPr>
                <a:solidFill>
                  <a:schemeClr val="lt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1177" name="Google Shape;1177;p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58046" y="4751807"/>
            <a:ext cx="285909" cy="137638"/>
          </a:xfrm>
          <a:prstGeom prst="rect">
            <a:avLst/>
          </a:prstGeom>
          <a:noFill/>
          <a:ln>
            <a:noFill/>
          </a:ln>
        </p:spPr>
      </p:pic>
      <p:sp>
        <p:nvSpPr>
          <p:cNvPr id="1178" name="Google Shape;1178;p40"/>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79" name="Google Shape;1179;p40"/>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0" name="Google Shape;1180;p40"/>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1" name="Google Shape;1181;p40"/>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a4 Title Slide">
  <p:cSld name="a4 Title Slide_1">
    <p:bg>
      <p:bgPr>
        <a:solidFill>
          <a:srgbClr val="2175D9"/>
        </a:solidFill>
        <a:effectLst/>
      </p:bgPr>
    </p:bg>
    <p:spTree>
      <p:nvGrpSpPr>
        <p:cNvPr id="1" name="Shape 407"/>
        <p:cNvGrpSpPr/>
        <p:nvPr/>
      </p:nvGrpSpPr>
      <p:grpSpPr>
        <a:xfrm>
          <a:off x="0" y="0"/>
          <a:ext cx="0" cy="0"/>
          <a:chOff x="0" y="0"/>
          <a:chExt cx="0" cy="0"/>
        </a:xfrm>
      </p:grpSpPr>
      <p:grpSp>
        <p:nvGrpSpPr>
          <p:cNvPr id="408" name="Google Shape;408;p5"/>
          <p:cNvGrpSpPr/>
          <p:nvPr/>
        </p:nvGrpSpPr>
        <p:grpSpPr>
          <a:xfrm>
            <a:off x="-206316" y="-241201"/>
            <a:ext cx="9556631" cy="5625661"/>
            <a:chOff x="-275088" y="-321601"/>
            <a:chExt cx="12742174" cy="7500882"/>
          </a:xfrm>
        </p:grpSpPr>
        <p:grpSp>
          <p:nvGrpSpPr>
            <p:cNvPr id="409" name="Google Shape;409;p5"/>
            <p:cNvGrpSpPr/>
            <p:nvPr/>
          </p:nvGrpSpPr>
          <p:grpSpPr>
            <a:xfrm>
              <a:off x="0" y="-321601"/>
              <a:ext cx="12192000" cy="179680"/>
              <a:chOff x="0" y="0"/>
              <a:chExt cx="12192000" cy="6858000"/>
            </a:xfrm>
          </p:grpSpPr>
          <p:cxnSp>
            <p:nvCxnSpPr>
              <p:cNvPr id="410" name="Google Shape;410;p5"/>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1" name="Google Shape;411;p5"/>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2" name="Google Shape;412;p5"/>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3" name="Google Shape;413;p5"/>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4" name="Google Shape;414;p5"/>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5" name="Google Shape;415;p5"/>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6" name="Google Shape;416;p5"/>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7" name="Google Shape;417;p5"/>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8" name="Google Shape;418;p5"/>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19" name="Google Shape;419;p5"/>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0" name="Google Shape;420;p5"/>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1" name="Google Shape;421;p5"/>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2" name="Google Shape;422;p5"/>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3" name="Google Shape;423;p5"/>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4" name="Google Shape;424;p5"/>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5" name="Google Shape;425;p5"/>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6" name="Google Shape;426;p5"/>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7" name="Google Shape;427;p5"/>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8" name="Google Shape;428;p5"/>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29" name="Google Shape;429;p5"/>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30" name="Google Shape;430;p5"/>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31" name="Google Shape;431;p5"/>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32" name="Google Shape;432;p5"/>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33" name="Google Shape;433;p5"/>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34" name="Google Shape;434;p5"/>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435" name="Google Shape;435;p5"/>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36" name="Google Shape;436;p5"/>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437" name="Google Shape;437;p5"/>
            <p:cNvGrpSpPr/>
            <p:nvPr/>
          </p:nvGrpSpPr>
          <p:grpSpPr>
            <a:xfrm>
              <a:off x="-275088" y="0"/>
              <a:ext cx="180000" cy="6858000"/>
              <a:chOff x="0" y="0"/>
              <a:chExt cx="144000" cy="6858000"/>
            </a:xfrm>
          </p:grpSpPr>
          <p:cxnSp>
            <p:nvCxnSpPr>
              <p:cNvPr id="438" name="Google Shape;438;p5"/>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39" name="Google Shape;439;p5"/>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0" name="Google Shape;440;p5"/>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1" name="Google Shape;441;p5"/>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2" name="Google Shape;442;p5"/>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3" name="Google Shape;443;p5"/>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4" name="Google Shape;444;p5"/>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5" name="Google Shape;445;p5"/>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6" name="Google Shape;446;p5"/>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7" name="Google Shape;447;p5"/>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8" name="Google Shape;448;p5"/>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9" name="Google Shape;449;p5"/>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50" name="Google Shape;450;p5"/>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51" name="Google Shape;451;p5"/>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52" name="Google Shape;452;p5"/>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53" name="Google Shape;453;p5"/>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54" name="Google Shape;454;p5"/>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455" name="Google Shape;455;p5"/>
            <p:cNvGrpSpPr/>
            <p:nvPr/>
          </p:nvGrpSpPr>
          <p:grpSpPr>
            <a:xfrm>
              <a:off x="0" y="6999601"/>
              <a:ext cx="12192000" cy="179680"/>
              <a:chOff x="0" y="0"/>
              <a:chExt cx="12192000" cy="6858000"/>
            </a:xfrm>
          </p:grpSpPr>
          <p:cxnSp>
            <p:nvCxnSpPr>
              <p:cNvPr id="456" name="Google Shape;456;p5"/>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57" name="Google Shape;457;p5"/>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58" name="Google Shape;458;p5"/>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59" name="Google Shape;459;p5"/>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0" name="Google Shape;460;p5"/>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1" name="Google Shape;461;p5"/>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2" name="Google Shape;462;p5"/>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3" name="Google Shape;463;p5"/>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4" name="Google Shape;464;p5"/>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5" name="Google Shape;465;p5"/>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6" name="Google Shape;466;p5"/>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7" name="Google Shape;467;p5"/>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8" name="Google Shape;468;p5"/>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69" name="Google Shape;469;p5"/>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0" name="Google Shape;470;p5"/>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1" name="Google Shape;471;p5"/>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2" name="Google Shape;472;p5"/>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3" name="Google Shape;473;p5"/>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4" name="Google Shape;474;p5"/>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5" name="Google Shape;475;p5"/>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6" name="Google Shape;476;p5"/>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7" name="Google Shape;477;p5"/>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8" name="Google Shape;478;p5"/>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79" name="Google Shape;479;p5"/>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80" name="Google Shape;480;p5"/>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481" name="Google Shape;481;p5"/>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482" name="Google Shape;482;p5"/>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483" name="Google Shape;483;p5"/>
            <p:cNvGrpSpPr/>
            <p:nvPr/>
          </p:nvGrpSpPr>
          <p:grpSpPr>
            <a:xfrm>
              <a:off x="12323086" y="0"/>
              <a:ext cx="144000" cy="6858000"/>
              <a:chOff x="0" y="0"/>
              <a:chExt cx="144000" cy="6858000"/>
            </a:xfrm>
          </p:grpSpPr>
          <p:cxnSp>
            <p:nvCxnSpPr>
              <p:cNvPr id="484" name="Google Shape;484;p5"/>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85" name="Google Shape;485;p5"/>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86" name="Google Shape;486;p5"/>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87" name="Google Shape;487;p5"/>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88" name="Google Shape;488;p5"/>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89" name="Google Shape;489;p5"/>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0" name="Google Shape;490;p5"/>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1" name="Google Shape;491;p5"/>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2" name="Google Shape;492;p5"/>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3" name="Google Shape;493;p5"/>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4" name="Google Shape;494;p5"/>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5" name="Google Shape;495;p5"/>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6" name="Google Shape;496;p5"/>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7" name="Google Shape;497;p5"/>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8" name="Google Shape;498;p5"/>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9" name="Google Shape;499;p5"/>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00" name="Google Shape;500;p5"/>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501" name="Google Shape;501;p5"/>
          <p:cNvSpPr>
            <a:spLocks noGrp="1"/>
          </p:cNvSpPr>
          <p:nvPr>
            <p:ph type="pic" idx="2"/>
          </p:nvPr>
        </p:nvSpPr>
        <p:spPr>
          <a:xfrm>
            <a:off x="4587019" y="0"/>
            <a:ext cx="7131300" cy="5143500"/>
          </a:xfrm>
          <a:prstGeom prst="roundRect">
            <a:avLst>
              <a:gd name="adj" fmla="val 50000"/>
            </a:avLst>
          </a:prstGeom>
          <a:noFill/>
          <a:ln>
            <a:noFill/>
          </a:ln>
        </p:spPr>
      </p:sp>
      <p:sp>
        <p:nvSpPr>
          <p:cNvPr id="502" name="Google Shape;502;p5"/>
          <p:cNvSpPr/>
          <p:nvPr/>
        </p:nvSpPr>
        <p:spPr>
          <a:xfrm>
            <a:off x="-1" y="0"/>
            <a:ext cx="7131307" cy="5143500"/>
          </a:xfrm>
          <a:custGeom>
            <a:avLst/>
            <a:gdLst/>
            <a:ahLst/>
            <a:cxnLst/>
            <a:rect l="l" t="t" r="r" b="b"/>
            <a:pathLst>
              <a:path w="9508409" h="6858000" extrusionOk="0">
                <a:moveTo>
                  <a:pt x="0" y="0"/>
                </a:moveTo>
                <a:lnTo>
                  <a:pt x="9508409" y="0"/>
                </a:lnTo>
                <a:lnTo>
                  <a:pt x="9508409" y="2239"/>
                </a:lnTo>
                <a:lnTo>
                  <a:pt x="9420940" y="4451"/>
                </a:lnTo>
                <a:cubicBezTo>
                  <a:pt x="7609163" y="96290"/>
                  <a:pt x="6168401" y="1594383"/>
                  <a:pt x="6168401" y="3428984"/>
                </a:cubicBezTo>
                <a:cubicBezTo>
                  <a:pt x="6168401" y="5263586"/>
                  <a:pt x="7609163" y="6761678"/>
                  <a:pt x="9420940" y="6853517"/>
                </a:cubicBezTo>
                <a:lnTo>
                  <a:pt x="9508409" y="6855729"/>
                </a:lnTo>
                <a:lnTo>
                  <a:pt x="9508409" y="6857990"/>
                </a:lnTo>
                <a:lnTo>
                  <a:pt x="0" y="6858000"/>
                </a:lnTo>
                <a:lnTo>
                  <a:pt x="0" y="0"/>
                </a:lnTo>
                <a:close/>
              </a:path>
            </a:pathLst>
          </a:custGeom>
          <a:solidFill>
            <a:srgbClr val="2175D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Tahoma"/>
              <a:ea typeface="Tahoma"/>
              <a:cs typeface="Tahoma"/>
              <a:sym typeface="Tahoma"/>
            </a:endParaRPr>
          </a:p>
        </p:txBody>
      </p:sp>
      <p:sp>
        <p:nvSpPr>
          <p:cNvPr id="503" name="Google Shape;503;p5"/>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lt1"/>
              </a:buClr>
              <a:buSzPts val="3200"/>
              <a:buFont typeface="Tahoma"/>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4" name="Google Shape;504;p5"/>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rgbClr val="66E7FF"/>
              </a:buClr>
              <a:buSzPts val="1800"/>
              <a:buNone/>
              <a:defRPr sz="1800">
                <a:solidFill>
                  <a:srgbClr val="66E7FF"/>
                </a:solidFill>
              </a:defRPr>
            </a:lvl1pPr>
            <a:lvl2pPr lvl="1" algn="ctr" rtl="0">
              <a:lnSpc>
                <a:spcPct val="108000"/>
              </a:lnSpc>
              <a:spcBef>
                <a:spcPts val="200"/>
              </a:spcBef>
              <a:spcAft>
                <a:spcPts val="0"/>
              </a:spcAft>
              <a:buClr>
                <a:srgbClr val="66E7FF"/>
              </a:buClr>
              <a:buSzPts val="1500"/>
              <a:buNone/>
              <a:defRPr sz="1500">
                <a:solidFill>
                  <a:srgbClr val="66E7FF"/>
                </a:solidFill>
              </a:defRPr>
            </a:lvl2pPr>
            <a:lvl3pPr lvl="2" algn="ctr" rtl="0">
              <a:lnSpc>
                <a:spcPct val="108000"/>
              </a:lnSpc>
              <a:spcBef>
                <a:spcPts val="200"/>
              </a:spcBef>
              <a:spcAft>
                <a:spcPts val="0"/>
              </a:spcAft>
              <a:buClr>
                <a:srgbClr val="66E7FF"/>
              </a:buClr>
              <a:buSzPts val="1400"/>
              <a:buNone/>
              <a:defRPr sz="1400">
                <a:solidFill>
                  <a:srgbClr val="66E7FF"/>
                </a:solidFill>
              </a:defRPr>
            </a:lvl3pPr>
            <a:lvl4pPr lvl="3" algn="ctr" rtl="0">
              <a:lnSpc>
                <a:spcPct val="108000"/>
              </a:lnSpc>
              <a:spcBef>
                <a:spcPts val="200"/>
              </a:spcBef>
              <a:spcAft>
                <a:spcPts val="0"/>
              </a:spcAft>
              <a:buClr>
                <a:srgbClr val="66E7FF"/>
              </a:buClr>
              <a:buSzPts val="1200"/>
              <a:buNone/>
              <a:defRPr sz="1200">
                <a:solidFill>
                  <a:srgbClr val="66E7FF"/>
                </a:solidFill>
              </a:defRPr>
            </a:lvl4pPr>
            <a:lvl5pPr lvl="4" algn="ctr" rtl="0">
              <a:lnSpc>
                <a:spcPct val="108000"/>
              </a:lnSpc>
              <a:spcBef>
                <a:spcPts val="200"/>
              </a:spcBef>
              <a:spcAft>
                <a:spcPts val="0"/>
              </a:spcAft>
              <a:buClr>
                <a:srgbClr val="66E7FF"/>
              </a:buClr>
              <a:buSzPts val="1200"/>
              <a:buNone/>
              <a:defRPr sz="1200">
                <a:solidFill>
                  <a:srgbClr val="66E7FF"/>
                </a:solidFill>
              </a:defRPr>
            </a:lvl5pPr>
            <a:lvl6pPr lvl="5" algn="ctr" rtl="0">
              <a:lnSpc>
                <a:spcPct val="108000"/>
              </a:lnSpc>
              <a:spcBef>
                <a:spcPts val="200"/>
              </a:spcBef>
              <a:spcAft>
                <a:spcPts val="0"/>
              </a:spcAft>
              <a:buClr>
                <a:srgbClr val="66E7FF"/>
              </a:buClr>
              <a:buSzPts val="1200"/>
              <a:buNone/>
              <a:defRPr sz="1200">
                <a:solidFill>
                  <a:srgbClr val="66E7FF"/>
                </a:solidFill>
              </a:defRPr>
            </a:lvl6pPr>
            <a:lvl7pPr lvl="6" algn="ctr" rtl="0">
              <a:lnSpc>
                <a:spcPct val="108000"/>
              </a:lnSpc>
              <a:spcBef>
                <a:spcPts val="200"/>
              </a:spcBef>
              <a:spcAft>
                <a:spcPts val="0"/>
              </a:spcAft>
              <a:buClr>
                <a:srgbClr val="66E7FF"/>
              </a:buClr>
              <a:buSzPts val="1200"/>
              <a:buNone/>
              <a:defRPr sz="1200">
                <a:solidFill>
                  <a:srgbClr val="66E7FF"/>
                </a:solidFill>
              </a:defRPr>
            </a:lvl7pPr>
            <a:lvl8pPr lvl="7" algn="ctr" rtl="0">
              <a:lnSpc>
                <a:spcPct val="108000"/>
              </a:lnSpc>
              <a:spcBef>
                <a:spcPts val="200"/>
              </a:spcBef>
              <a:spcAft>
                <a:spcPts val="0"/>
              </a:spcAft>
              <a:buClr>
                <a:srgbClr val="66E7FF"/>
              </a:buClr>
              <a:buSzPts val="1200"/>
              <a:buNone/>
              <a:defRPr sz="1200">
                <a:solidFill>
                  <a:srgbClr val="66E7FF"/>
                </a:solidFill>
              </a:defRPr>
            </a:lvl8pPr>
            <a:lvl9pPr lvl="8" algn="ctr"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505" name="Google Shape;505;p5"/>
          <p:cNvSpPr txBox="1">
            <a:spLocks noGrp="1"/>
          </p:cNvSpPr>
          <p:nvPr>
            <p:ph type="body" idx="3"/>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506" name="Google Shape;506;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pic>
        <p:nvPicPr>
          <p:cNvPr id="507" name="Google Shape;507;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03811" y="4439419"/>
            <a:ext cx="1770413" cy="25438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3 content">
  <p:cSld name="g3 content">
    <p:spTree>
      <p:nvGrpSpPr>
        <p:cNvPr id="1" name="Shape 1182"/>
        <p:cNvGrpSpPr/>
        <p:nvPr/>
      </p:nvGrpSpPr>
      <p:grpSpPr>
        <a:xfrm>
          <a:off x="0" y="0"/>
          <a:ext cx="0" cy="0"/>
          <a:chOff x="0" y="0"/>
          <a:chExt cx="0" cy="0"/>
        </a:xfrm>
      </p:grpSpPr>
      <p:sp>
        <p:nvSpPr>
          <p:cNvPr id="1183" name="Google Shape;1183;p41"/>
          <p:cNvSpPr txBox="1">
            <a:spLocks noGrp="1"/>
          </p:cNvSpPr>
          <p:nvPr>
            <p:ph type="body" idx="1"/>
          </p:nvPr>
        </p:nvSpPr>
        <p:spPr>
          <a:xfrm>
            <a:off x="558899" y="1244700"/>
            <a:ext cx="3785400" cy="665400"/>
          </a:xfrm>
          <a:prstGeom prst="rect">
            <a:avLst/>
          </a:prstGeom>
          <a:noFill/>
          <a:ln>
            <a:noFill/>
          </a:ln>
        </p:spPr>
        <p:txBody>
          <a:bodyPr spcFirstLastPara="1" wrap="square" lIns="0" tIns="81000" rIns="0" bIns="0" anchor="t" anchorCtr="0">
            <a:noAutofit/>
          </a:bodyPr>
          <a:lstStyle>
            <a:lvl1pPr marL="457200" lvl="0" indent="-228600" algn="l" rtl="0">
              <a:lnSpc>
                <a:spcPct val="108000"/>
              </a:lnSpc>
              <a:spcBef>
                <a:spcPts val="200"/>
              </a:spcBef>
              <a:spcAft>
                <a:spcPts val="0"/>
              </a:spcAft>
              <a:buClr>
                <a:schemeClr val="dk2"/>
              </a:buClr>
              <a:buSzPts val="1600"/>
              <a:buNone/>
              <a:defRPr>
                <a:solidFill>
                  <a:schemeClr val="dk2"/>
                </a:solidFill>
              </a:defRPr>
            </a:lvl1pPr>
            <a:lvl2pPr marL="914400" lvl="1" indent="-330200" algn="l" rtl="0">
              <a:lnSpc>
                <a:spcPct val="108000"/>
              </a:lnSpc>
              <a:spcBef>
                <a:spcPts val="200"/>
              </a:spcBef>
              <a:spcAft>
                <a:spcPts val="0"/>
              </a:spcAft>
              <a:buClr>
                <a:schemeClr val="lt1"/>
              </a:buClr>
              <a:buSzPts val="1600"/>
              <a:buChar char="•"/>
              <a:defRPr>
                <a:solidFill>
                  <a:schemeClr val="lt1"/>
                </a:solidFill>
              </a:defRPr>
            </a:lvl2pPr>
            <a:lvl3pPr marL="1371600" lvl="2" indent="-317500" algn="l" rtl="0">
              <a:lnSpc>
                <a:spcPct val="108000"/>
              </a:lnSpc>
              <a:spcBef>
                <a:spcPts val="200"/>
              </a:spcBef>
              <a:spcAft>
                <a:spcPts val="0"/>
              </a:spcAft>
              <a:buClr>
                <a:schemeClr val="lt1"/>
              </a:buClr>
              <a:buSzPts val="1400"/>
              <a:buChar char="•"/>
              <a:defRPr>
                <a:solidFill>
                  <a:schemeClr val="lt1"/>
                </a:solidFill>
              </a:defRPr>
            </a:lvl3pPr>
            <a:lvl4pPr marL="1828800" lvl="3" indent="-317500" algn="l" rtl="0">
              <a:lnSpc>
                <a:spcPct val="108000"/>
              </a:lnSpc>
              <a:spcBef>
                <a:spcPts val="200"/>
              </a:spcBef>
              <a:spcAft>
                <a:spcPts val="0"/>
              </a:spcAft>
              <a:buClr>
                <a:schemeClr val="lt1"/>
              </a:buClr>
              <a:buSzPts val="1400"/>
              <a:buChar char="▪"/>
              <a:defRPr>
                <a:solidFill>
                  <a:schemeClr val="lt1"/>
                </a:solidFill>
              </a:defRPr>
            </a:lvl4pPr>
            <a:lvl5pPr marL="2286000" lvl="4" indent="-304800" algn="l" rtl="0">
              <a:lnSpc>
                <a:spcPct val="108000"/>
              </a:lnSpc>
              <a:spcBef>
                <a:spcPts val="200"/>
              </a:spcBef>
              <a:spcAft>
                <a:spcPts val="0"/>
              </a:spcAft>
              <a:buClr>
                <a:schemeClr val="lt1"/>
              </a:buClr>
              <a:buSzPts val="1200"/>
              <a:buChar char="▪"/>
              <a:defRPr>
                <a:solidFill>
                  <a:schemeClr val="lt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1184" name="Google Shape;1184;p41"/>
          <p:cNvSpPr txBox="1">
            <a:spLocks noGrp="1"/>
          </p:cNvSpPr>
          <p:nvPr>
            <p:ph type="body" idx="2"/>
          </p:nvPr>
        </p:nvSpPr>
        <p:spPr>
          <a:xfrm>
            <a:off x="4800600" y="1244700"/>
            <a:ext cx="3784500" cy="665400"/>
          </a:xfrm>
          <a:prstGeom prst="rect">
            <a:avLst/>
          </a:prstGeom>
          <a:noFill/>
          <a:ln>
            <a:noFill/>
          </a:ln>
        </p:spPr>
        <p:txBody>
          <a:bodyPr spcFirstLastPara="1" wrap="square" lIns="0" tIns="81000" rIns="0" bIns="0" anchor="t" anchorCtr="0">
            <a:noAutofit/>
          </a:bodyPr>
          <a:lstStyle>
            <a:lvl1pPr marL="457200" lvl="0" indent="-228600" algn="l" rtl="0">
              <a:lnSpc>
                <a:spcPct val="108000"/>
              </a:lnSpc>
              <a:spcBef>
                <a:spcPts val="200"/>
              </a:spcBef>
              <a:spcAft>
                <a:spcPts val="0"/>
              </a:spcAft>
              <a:buClr>
                <a:schemeClr val="dk2"/>
              </a:buClr>
              <a:buSzPts val="1600"/>
              <a:buNone/>
              <a:defRPr>
                <a:solidFill>
                  <a:schemeClr val="dk2"/>
                </a:solidFill>
              </a:defRPr>
            </a:lvl1pPr>
            <a:lvl2pPr marL="914400" lvl="1" indent="-330200" algn="l" rtl="0">
              <a:lnSpc>
                <a:spcPct val="108000"/>
              </a:lnSpc>
              <a:spcBef>
                <a:spcPts val="200"/>
              </a:spcBef>
              <a:spcAft>
                <a:spcPts val="0"/>
              </a:spcAft>
              <a:buClr>
                <a:schemeClr val="lt1"/>
              </a:buClr>
              <a:buSzPts val="1600"/>
              <a:buChar char="•"/>
              <a:defRPr>
                <a:solidFill>
                  <a:schemeClr val="lt1"/>
                </a:solidFill>
              </a:defRPr>
            </a:lvl2pPr>
            <a:lvl3pPr marL="1371600" lvl="2" indent="-317500" algn="l" rtl="0">
              <a:lnSpc>
                <a:spcPct val="108000"/>
              </a:lnSpc>
              <a:spcBef>
                <a:spcPts val="200"/>
              </a:spcBef>
              <a:spcAft>
                <a:spcPts val="0"/>
              </a:spcAft>
              <a:buClr>
                <a:schemeClr val="lt1"/>
              </a:buClr>
              <a:buSzPts val="1400"/>
              <a:buChar char="•"/>
              <a:defRPr>
                <a:solidFill>
                  <a:schemeClr val="lt1"/>
                </a:solidFill>
              </a:defRPr>
            </a:lvl3pPr>
            <a:lvl4pPr marL="1828800" lvl="3" indent="-317500" algn="l" rtl="0">
              <a:lnSpc>
                <a:spcPct val="108000"/>
              </a:lnSpc>
              <a:spcBef>
                <a:spcPts val="200"/>
              </a:spcBef>
              <a:spcAft>
                <a:spcPts val="0"/>
              </a:spcAft>
              <a:buClr>
                <a:schemeClr val="lt1"/>
              </a:buClr>
              <a:buSzPts val="1400"/>
              <a:buChar char="▪"/>
              <a:defRPr>
                <a:solidFill>
                  <a:schemeClr val="lt1"/>
                </a:solidFill>
              </a:defRPr>
            </a:lvl4pPr>
            <a:lvl5pPr marL="2286000" lvl="4" indent="-304800" algn="l" rtl="0">
              <a:lnSpc>
                <a:spcPct val="108000"/>
              </a:lnSpc>
              <a:spcBef>
                <a:spcPts val="200"/>
              </a:spcBef>
              <a:spcAft>
                <a:spcPts val="0"/>
              </a:spcAft>
              <a:buClr>
                <a:schemeClr val="lt1"/>
              </a:buClr>
              <a:buSzPts val="1200"/>
              <a:buChar char="▪"/>
              <a:defRPr>
                <a:solidFill>
                  <a:schemeClr val="lt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1185" name="Google Shape;1185;p41"/>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86" name="Google Shape;1186;p41"/>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7" name="Google Shape;1187;p41"/>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8" name="Google Shape;1188;p41"/>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4 content">
  <p:cSld name="g4 content">
    <p:spTree>
      <p:nvGrpSpPr>
        <p:cNvPr id="1" name="Shape 1189"/>
        <p:cNvGrpSpPr/>
        <p:nvPr/>
      </p:nvGrpSpPr>
      <p:grpSpPr>
        <a:xfrm>
          <a:off x="0" y="0"/>
          <a:ext cx="0" cy="0"/>
          <a:chOff x="0" y="0"/>
          <a:chExt cx="0" cy="0"/>
        </a:xfrm>
      </p:grpSpPr>
      <p:sp>
        <p:nvSpPr>
          <p:cNvPr id="1190" name="Google Shape;1190;p42"/>
          <p:cNvSpPr txBox="1">
            <a:spLocks noGrp="1"/>
          </p:cNvSpPr>
          <p:nvPr>
            <p:ph type="body" idx="1"/>
          </p:nvPr>
        </p:nvSpPr>
        <p:spPr>
          <a:xfrm>
            <a:off x="558899" y="1244700"/>
            <a:ext cx="8027100" cy="665400"/>
          </a:xfrm>
          <a:prstGeom prst="rect">
            <a:avLst/>
          </a:prstGeom>
          <a:noFill/>
          <a:ln>
            <a:noFill/>
          </a:ln>
        </p:spPr>
        <p:txBody>
          <a:bodyPr spcFirstLastPara="1" wrap="square" lIns="0" tIns="81000" rIns="0" bIns="0" anchor="t" anchorCtr="0">
            <a:noAutofit/>
          </a:bodyPr>
          <a:lstStyle>
            <a:lvl1pPr marL="457200" lvl="0" indent="-228600" algn="l" rtl="0">
              <a:lnSpc>
                <a:spcPct val="108000"/>
              </a:lnSpc>
              <a:spcBef>
                <a:spcPts val="200"/>
              </a:spcBef>
              <a:spcAft>
                <a:spcPts val="0"/>
              </a:spcAft>
              <a:buClr>
                <a:schemeClr val="dk2"/>
              </a:buClr>
              <a:buSzPts val="1600"/>
              <a:buNone/>
              <a:defRPr>
                <a:solidFill>
                  <a:schemeClr val="dk2"/>
                </a:solidFill>
              </a:defRPr>
            </a:lvl1pPr>
            <a:lvl2pPr marL="914400" lvl="1" indent="-330200" algn="l" rtl="0">
              <a:lnSpc>
                <a:spcPct val="108000"/>
              </a:lnSpc>
              <a:spcBef>
                <a:spcPts val="200"/>
              </a:spcBef>
              <a:spcAft>
                <a:spcPts val="0"/>
              </a:spcAft>
              <a:buClr>
                <a:schemeClr val="lt1"/>
              </a:buClr>
              <a:buSzPts val="1600"/>
              <a:buChar char="•"/>
              <a:defRPr>
                <a:solidFill>
                  <a:schemeClr val="lt1"/>
                </a:solidFill>
              </a:defRPr>
            </a:lvl2pPr>
            <a:lvl3pPr marL="1371600" lvl="2" indent="-317500" algn="l" rtl="0">
              <a:lnSpc>
                <a:spcPct val="108000"/>
              </a:lnSpc>
              <a:spcBef>
                <a:spcPts val="200"/>
              </a:spcBef>
              <a:spcAft>
                <a:spcPts val="0"/>
              </a:spcAft>
              <a:buClr>
                <a:schemeClr val="lt1"/>
              </a:buClr>
              <a:buSzPts val="1400"/>
              <a:buChar char="•"/>
              <a:defRPr>
                <a:solidFill>
                  <a:schemeClr val="lt1"/>
                </a:solidFill>
              </a:defRPr>
            </a:lvl3pPr>
            <a:lvl4pPr marL="1828800" lvl="3" indent="-317500" algn="l" rtl="0">
              <a:lnSpc>
                <a:spcPct val="108000"/>
              </a:lnSpc>
              <a:spcBef>
                <a:spcPts val="200"/>
              </a:spcBef>
              <a:spcAft>
                <a:spcPts val="0"/>
              </a:spcAft>
              <a:buClr>
                <a:schemeClr val="lt1"/>
              </a:buClr>
              <a:buSzPts val="1400"/>
              <a:buChar char="▪"/>
              <a:defRPr>
                <a:solidFill>
                  <a:schemeClr val="lt1"/>
                </a:solidFill>
              </a:defRPr>
            </a:lvl4pPr>
            <a:lvl5pPr marL="2286000" lvl="4" indent="-304800" algn="l" rtl="0">
              <a:lnSpc>
                <a:spcPct val="108000"/>
              </a:lnSpc>
              <a:spcBef>
                <a:spcPts val="200"/>
              </a:spcBef>
              <a:spcAft>
                <a:spcPts val="0"/>
              </a:spcAft>
              <a:buClr>
                <a:schemeClr val="lt1"/>
              </a:buClr>
              <a:buSzPts val="1200"/>
              <a:buChar char="▪"/>
              <a:defRPr>
                <a:solidFill>
                  <a:schemeClr val="lt1"/>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sp>
        <p:nvSpPr>
          <p:cNvPr id="1191" name="Google Shape;1191;p42"/>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2" name="Google Shape;1192;p42"/>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3" name="Google Shape;1193;p42"/>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4" name="Google Shape;1194;p42"/>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1 title only">
  <p:cSld name="f1 title only">
    <p:spTree>
      <p:nvGrpSpPr>
        <p:cNvPr id="1" name="Shape 1195"/>
        <p:cNvGrpSpPr/>
        <p:nvPr/>
      </p:nvGrpSpPr>
      <p:grpSpPr>
        <a:xfrm>
          <a:off x="0" y="0"/>
          <a:ext cx="0" cy="0"/>
          <a:chOff x="0" y="0"/>
          <a:chExt cx="0" cy="0"/>
        </a:xfrm>
      </p:grpSpPr>
      <p:sp>
        <p:nvSpPr>
          <p:cNvPr id="1196" name="Google Shape;1196;p43"/>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7" name="Google Shape;1197;p43"/>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8" name="Google Shape;1198;p43"/>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9" name="Google Shape;1199;p43"/>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g2 clear">
  <p:cSld name="BLANK_1">
    <p:spTree>
      <p:nvGrpSpPr>
        <p:cNvPr id="1" name="Shape 1200"/>
        <p:cNvGrpSpPr/>
        <p:nvPr/>
      </p:nvGrpSpPr>
      <p:grpSpPr>
        <a:xfrm>
          <a:off x="0" y="0"/>
          <a:ext cx="0" cy="0"/>
          <a:chOff x="0" y="0"/>
          <a:chExt cx="0" cy="0"/>
        </a:xfrm>
      </p:grpSpPr>
      <p:sp>
        <p:nvSpPr>
          <p:cNvPr id="1201" name="Google Shape;1201;p44"/>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2" name="Google Shape;1202;p44"/>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3" name="Google Shape;1203;p44"/>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partner for talent. 01">
  <p:cSld name="partner for talent. 01">
    <p:bg>
      <p:bgPr>
        <a:solidFill>
          <a:schemeClr val="dk2"/>
        </a:solidFill>
        <a:effectLst/>
      </p:bgPr>
    </p:bg>
    <p:spTree>
      <p:nvGrpSpPr>
        <p:cNvPr id="1" name="Shape 1204"/>
        <p:cNvGrpSpPr/>
        <p:nvPr/>
      </p:nvGrpSpPr>
      <p:grpSpPr>
        <a:xfrm>
          <a:off x="0" y="0"/>
          <a:ext cx="0" cy="0"/>
          <a:chOff x="0" y="0"/>
          <a:chExt cx="0" cy="0"/>
        </a:xfrm>
      </p:grpSpPr>
      <p:grpSp>
        <p:nvGrpSpPr>
          <p:cNvPr id="1205" name="Google Shape;1205;p45"/>
          <p:cNvGrpSpPr/>
          <p:nvPr/>
        </p:nvGrpSpPr>
        <p:grpSpPr>
          <a:xfrm>
            <a:off x="-206316" y="-241201"/>
            <a:ext cx="9556631" cy="5625661"/>
            <a:chOff x="-275088" y="-321601"/>
            <a:chExt cx="12742174" cy="7500882"/>
          </a:xfrm>
        </p:grpSpPr>
        <p:grpSp>
          <p:nvGrpSpPr>
            <p:cNvPr id="1206" name="Google Shape;1206;p45"/>
            <p:cNvGrpSpPr/>
            <p:nvPr/>
          </p:nvGrpSpPr>
          <p:grpSpPr>
            <a:xfrm>
              <a:off x="0" y="-321601"/>
              <a:ext cx="12192000" cy="179680"/>
              <a:chOff x="0" y="0"/>
              <a:chExt cx="12192000" cy="6858000"/>
            </a:xfrm>
          </p:grpSpPr>
          <p:cxnSp>
            <p:nvCxnSpPr>
              <p:cNvPr id="1207" name="Google Shape;1207;p45"/>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08" name="Google Shape;1208;p45"/>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09" name="Google Shape;1209;p45"/>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0" name="Google Shape;1210;p45"/>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1" name="Google Shape;1211;p45"/>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2" name="Google Shape;1212;p45"/>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3" name="Google Shape;1213;p45"/>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4" name="Google Shape;1214;p45"/>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5" name="Google Shape;1215;p45"/>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6" name="Google Shape;1216;p45"/>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7" name="Google Shape;1217;p45"/>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8" name="Google Shape;1218;p45"/>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19" name="Google Shape;1219;p45"/>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0" name="Google Shape;1220;p45"/>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1" name="Google Shape;1221;p45"/>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2" name="Google Shape;1222;p45"/>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3" name="Google Shape;1223;p45"/>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4" name="Google Shape;1224;p45"/>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5" name="Google Shape;1225;p45"/>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6" name="Google Shape;1226;p45"/>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7" name="Google Shape;1227;p45"/>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8" name="Google Shape;1228;p45"/>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29" name="Google Shape;1229;p45"/>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30" name="Google Shape;1230;p45"/>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31" name="Google Shape;1231;p45"/>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232" name="Google Shape;1232;p45"/>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33" name="Google Shape;1233;p45"/>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234" name="Google Shape;1234;p45"/>
            <p:cNvGrpSpPr/>
            <p:nvPr/>
          </p:nvGrpSpPr>
          <p:grpSpPr>
            <a:xfrm>
              <a:off x="-275088" y="0"/>
              <a:ext cx="180000" cy="6858000"/>
              <a:chOff x="0" y="0"/>
              <a:chExt cx="144000" cy="6858000"/>
            </a:xfrm>
          </p:grpSpPr>
          <p:cxnSp>
            <p:nvCxnSpPr>
              <p:cNvPr id="1235" name="Google Shape;1235;p45"/>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36" name="Google Shape;1236;p45"/>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37" name="Google Shape;1237;p45"/>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38" name="Google Shape;1238;p45"/>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39" name="Google Shape;1239;p45"/>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0" name="Google Shape;1240;p45"/>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1" name="Google Shape;1241;p45"/>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2" name="Google Shape;1242;p45"/>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3" name="Google Shape;1243;p45"/>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4" name="Google Shape;1244;p45"/>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5" name="Google Shape;1245;p45"/>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6" name="Google Shape;1246;p45"/>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7" name="Google Shape;1247;p45"/>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8" name="Google Shape;1248;p45"/>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49" name="Google Shape;1249;p45"/>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50" name="Google Shape;1250;p45"/>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51" name="Google Shape;1251;p45"/>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252" name="Google Shape;1252;p45"/>
            <p:cNvGrpSpPr/>
            <p:nvPr/>
          </p:nvGrpSpPr>
          <p:grpSpPr>
            <a:xfrm>
              <a:off x="0" y="6999601"/>
              <a:ext cx="12192000" cy="179680"/>
              <a:chOff x="0" y="0"/>
              <a:chExt cx="12192000" cy="6858000"/>
            </a:xfrm>
          </p:grpSpPr>
          <p:cxnSp>
            <p:nvCxnSpPr>
              <p:cNvPr id="1253" name="Google Shape;1253;p45"/>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4" name="Google Shape;1254;p45"/>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5" name="Google Shape;1255;p45"/>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6" name="Google Shape;1256;p45"/>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7" name="Google Shape;1257;p45"/>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8" name="Google Shape;1258;p45"/>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59" name="Google Shape;1259;p45"/>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0" name="Google Shape;1260;p45"/>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1" name="Google Shape;1261;p45"/>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2" name="Google Shape;1262;p45"/>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3" name="Google Shape;1263;p45"/>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4" name="Google Shape;1264;p45"/>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5" name="Google Shape;1265;p45"/>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6" name="Google Shape;1266;p45"/>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7" name="Google Shape;1267;p45"/>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8" name="Google Shape;1268;p45"/>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69" name="Google Shape;1269;p45"/>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0" name="Google Shape;1270;p45"/>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1" name="Google Shape;1271;p45"/>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2" name="Google Shape;1272;p45"/>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3" name="Google Shape;1273;p45"/>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4" name="Google Shape;1274;p45"/>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5" name="Google Shape;1275;p45"/>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6" name="Google Shape;1276;p45"/>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7" name="Google Shape;1277;p45"/>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278" name="Google Shape;1278;p45"/>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79" name="Google Shape;1279;p45"/>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280" name="Google Shape;1280;p45"/>
            <p:cNvGrpSpPr/>
            <p:nvPr/>
          </p:nvGrpSpPr>
          <p:grpSpPr>
            <a:xfrm>
              <a:off x="12323086" y="0"/>
              <a:ext cx="144000" cy="6858000"/>
              <a:chOff x="0" y="0"/>
              <a:chExt cx="144000" cy="6858000"/>
            </a:xfrm>
          </p:grpSpPr>
          <p:cxnSp>
            <p:nvCxnSpPr>
              <p:cNvPr id="1281" name="Google Shape;1281;p45"/>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2" name="Google Shape;1282;p45"/>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3" name="Google Shape;1283;p45"/>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4" name="Google Shape;1284;p45"/>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5" name="Google Shape;1285;p45"/>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6" name="Google Shape;1286;p45"/>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7" name="Google Shape;1287;p45"/>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8" name="Google Shape;1288;p45"/>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89" name="Google Shape;1289;p45"/>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0" name="Google Shape;1290;p45"/>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1" name="Google Shape;1291;p45"/>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2" name="Google Shape;1292;p45"/>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3" name="Google Shape;1293;p45"/>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4" name="Google Shape;1294;p45"/>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5" name="Google Shape;1295;p45"/>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6" name="Google Shape;1296;p45"/>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297" name="Google Shape;1297;p45"/>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298" name="Google Shape;1298;p45"/>
          <p:cNvGrpSpPr/>
          <p:nvPr/>
        </p:nvGrpSpPr>
        <p:grpSpPr>
          <a:xfrm>
            <a:off x="428738" y="506"/>
            <a:ext cx="8715262" cy="5142487"/>
            <a:chOff x="571650" y="675"/>
            <a:chExt cx="11620350" cy="6856649"/>
          </a:xfrm>
        </p:grpSpPr>
        <p:grpSp>
          <p:nvGrpSpPr>
            <p:cNvPr id="1299" name="Google Shape;1299;p45"/>
            <p:cNvGrpSpPr/>
            <p:nvPr/>
          </p:nvGrpSpPr>
          <p:grpSpPr>
            <a:xfrm>
              <a:off x="747242" y="675"/>
              <a:ext cx="11444758" cy="6856649"/>
              <a:chOff x="747242" y="675"/>
              <a:chExt cx="11444758" cy="6856649"/>
            </a:xfrm>
          </p:grpSpPr>
          <p:pic>
            <p:nvPicPr>
              <p:cNvPr id="1300" name="Google Shape;1300;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893875" y="675"/>
                <a:ext cx="7298125" cy="6856649"/>
              </a:xfrm>
              <a:prstGeom prst="rect">
                <a:avLst/>
              </a:prstGeom>
              <a:noFill/>
              <a:ln>
                <a:noFill/>
              </a:ln>
            </p:spPr>
          </p:pic>
          <p:pic>
            <p:nvPicPr>
              <p:cNvPr id="1301" name="Google Shape;1301;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302" name="Google Shape;1302;p45"/>
            <p:cNvGrpSpPr/>
            <p:nvPr/>
          </p:nvGrpSpPr>
          <p:grpSpPr>
            <a:xfrm>
              <a:off x="571650" y="2254775"/>
              <a:ext cx="4865700" cy="1524000"/>
              <a:chOff x="571650" y="2254775"/>
              <a:chExt cx="4865700" cy="1524000"/>
            </a:xfrm>
          </p:grpSpPr>
          <p:sp>
            <p:nvSpPr>
              <p:cNvPr id="1303" name="Google Shape;1303;p45"/>
              <p:cNvSpPr/>
              <p:nvPr/>
            </p:nvSpPr>
            <p:spPr>
              <a:xfrm>
                <a:off x="571650" y="2254775"/>
                <a:ext cx="48657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04" name="Google Shape;1304;p4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partner for talent. 02">
  <p:cSld name="partner for talent. 02">
    <p:bg>
      <p:bgPr>
        <a:solidFill>
          <a:schemeClr val="dk2"/>
        </a:solidFill>
        <a:effectLst/>
      </p:bgPr>
    </p:bg>
    <p:spTree>
      <p:nvGrpSpPr>
        <p:cNvPr id="1" name="Shape 1305"/>
        <p:cNvGrpSpPr/>
        <p:nvPr/>
      </p:nvGrpSpPr>
      <p:grpSpPr>
        <a:xfrm>
          <a:off x="0" y="0"/>
          <a:ext cx="0" cy="0"/>
          <a:chOff x="0" y="0"/>
          <a:chExt cx="0" cy="0"/>
        </a:xfrm>
      </p:grpSpPr>
      <p:grpSp>
        <p:nvGrpSpPr>
          <p:cNvPr id="1306" name="Google Shape;1306;p46"/>
          <p:cNvGrpSpPr/>
          <p:nvPr/>
        </p:nvGrpSpPr>
        <p:grpSpPr>
          <a:xfrm>
            <a:off x="-206316" y="-241201"/>
            <a:ext cx="9556631" cy="5625661"/>
            <a:chOff x="-275088" y="-321601"/>
            <a:chExt cx="12742174" cy="7500882"/>
          </a:xfrm>
        </p:grpSpPr>
        <p:grpSp>
          <p:nvGrpSpPr>
            <p:cNvPr id="1307" name="Google Shape;1307;p46"/>
            <p:cNvGrpSpPr/>
            <p:nvPr/>
          </p:nvGrpSpPr>
          <p:grpSpPr>
            <a:xfrm>
              <a:off x="0" y="-321601"/>
              <a:ext cx="12192000" cy="179680"/>
              <a:chOff x="0" y="0"/>
              <a:chExt cx="12192000" cy="6858000"/>
            </a:xfrm>
          </p:grpSpPr>
          <p:cxnSp>
            <p:nvCxnSpPr>
              <p:cNvPr id="1308" name="Google Shape;1308;p46"/>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09" name="Google Shape;1309;p46"/>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0" name="Google Shape;1310;p46"/>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1" name="Google Shape;1311;p46"/>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2" name="Google Shape;1312;p46"/>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3" name="Google Shape;1313;p46"/>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4" name="Google Shape;1314;p46"/>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5" name="Google Shape;1315;p46"/>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6" name="Google Shape;1316;p46"/>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7" name="Google Shape;1317;p46"/>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8" name="Google Shape;1318;p46"/>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19" name="Google Shape;1319;p46"/>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0" name="Google Shape;1320;p46"/>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1" name="Google Shape;1321;p46"/>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2" name="Google Shape;1322;p46"/>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3" name="Google Shape;1323;p46"/>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4" name="Google Shape;1324;p46"/>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5" name="Google Shape;1325;p46"/>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6" name="Google Shape;1326;p46"/>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7" name="Google Shape;1327;p46"/>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8" name="Google Shape;1328;p46"/>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29" name="Google Shape;1329;p46"/>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30" name="Google Shape;1330;p46"/>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31" name="Google Shape;1331;p46"/>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32" name="Google Shape;1332;p46"/>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333" name="Google Shape;1333;p46"/>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34" name="Google Shape;1334;p46"/>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335" name="Google Shape;1335;p46"/>
            <p:cNvGrpSpPr/>
            <p:nvPr/>
          </p:nvGrpSpPr>
          <p:grpSpPr>
            <a:xfrm>
              <a:off x="-275088" y="0"/>
              <a:ext cx="180000" cy="6858000"/>
              <a:chOff x="0" y="0"/>
              <a:chExt cx="144000" cy="6858000"/>
            </a:xfrm>
          </p:grpSpPr>
          <p:cxnSp>
            <p:nvCxnSpPr>
              <p:cNvPr id="1336" name="Google Shape;1336;p46"/>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37" name="Google Shape;1337;p46"/>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38" name="Google Shape;1338;p46"/>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39" name="Google Shape;1339;p46"/>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0" name="Google Shape;1340;p46"/>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1" name="Google Shape;1341;p46"/>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2" name="Google Shape;1342;p46"/>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3" name="Google Shape;1343;p46"/>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4" name="Google Shape;1344;p46"/>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5" name="Google Shape;1345;p46"/>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6" name="Google Shape;1346;p46"/>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7" name="Google Shape;1347;p46"/>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8" name="Google Shape;1348;p46"/>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49" name="Google Shape;1349;p46"/>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50" name="Google Shape;1350;p46"/>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51" name="Google Shape;1351;p46"/>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52" name="Google Shape;1352;p46"/>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353" name="Google Shape;1353;p46"/>
            <p:cNvGrpSpPr/>
            <p:nvPr/>
          </p:nvGrpSpPr>
          <p:grpSpPr>
            <a:xfrm>
              <a:off x="0" y="6999601"/>
              <a:ext cx="12192000" cy="179680"/>
              <a:chOff x="0" y="0"/>
              <a:chExt cx="12192000" cy="6858000"/>
            </a:xfrm>
          </p:grpSpPr>
          <p:cxnSp>
            <p:nvCxnSpPr>
              <p:cNvPr id="1354" name="Google Shape;1354;p46"/>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55" name="Google Shape;1355;p46"/>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56" name="Google Shape;1356;p46"/>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57" name="Google Shape;1357;p46"/>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58" name="Google Shape;1358;p46"/>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59" name="Google Shape;1359;p46"/>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0" name="Google Shape;1360;p46"/>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1" name="Google Shape;1361;p46"/>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2" name="Google Shape;1362;p46"/>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3" name="Google Shape;1363;p46"/>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4" name="Google Shape;1364;p46"/>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5" name="Google Shape;1365;p46"/>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6" name="Google Shape;1366;p46"/>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7" name="Google Shape;1367;p46"/>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8" name="Google Shape;1368;p46"/>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69" name="Google Shape;1369;p46"/>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0" name="Google Shape;1370;p46"/>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1" name="Google Shape;1371;p46"/>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2" name="Google Shape;1372;p46"/>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3" name="Google Shape;1373;p46"/>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4" name="Google Shape;1374;p46"/>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5" name="Google Shape;1375;p46"/>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6" name="Google Shape;1376;p46"/>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7" name="Google Shape;1377;p46"/>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78" name="Google Shape;1378;p46"/>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379" name="Google Shape;1379;p46"/>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80" name="Google Shape;1380;p46"/>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381" name="Google Shape;1381;p46"/>
            <p:cNvGrpSpPr/>
            <p:nvPr/>
          </p:nvGrpSpPr>
          <p:grpSpPr>
            <a:xfrm>
              <a:off x="12323086" y="0"/>
              <a:ext cx="144000" cy="6858000"/>
              <a:chOff x="0" y="0"/>
              <a:chExt cx="144000" cy="6858000"/>
            </a:xfrm>
          </p:grpSpPr>
          <p:cxnSp>
            <p:nvCxnSpPr>
              <p:cNvPr id="1382" name="Google Shape;1382;p46"/>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3" name="Google Shape;1383;p46"/>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4" name="Google Shape;1384;p46"/>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5" name="Google Shape;1385;p46"/>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6" name="Google Shape;1386;p46"/>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7" name="Google Shape;1387;p46"/>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8" name="Google Shape;1388;p46"/>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89" name="Google Shape;1389;p46"/>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0" name="Google Shape;1390;p46"/>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1" name="Google Shape;1391;p46"/>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2" name="Google Shape;1392;p46"/>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3" name="Google Shape;1393;p46"/>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4" name="Google Shape;1394;p46"/>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5" name="Google Shape;1395;p46"/>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6" name="Google Shape;1396;p46"/>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7" name="Google Shape;1397;p46"/>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398" name="Google Shape;1398;p46"/>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399" name="Google Shape;1399;p46"/>
          <p:cNvGrpSpPr/>
          <p:nvPr/>
        </p:nvGrpSpPr>
        <p:grpSpPr>
          <a:xfrm>
            <a:off x="428738" y="506"/>
            <a:ext cx="8715262" cy="5142487"/>
            <a:chOff x="571650" y="675"/>
            <a:chExt cx="11620349" cy="6856649"/>
          </a:xfrm>
        </p:grpSpPr>
        <p:grpSp>
          <p:nvGrpSpPr>
            <p:cNvPr id="1400" name="Google Shape;1400;p46"/>
            <p:cNvGrpSpPr/>
            <p:nvPr/>
          </p:nvGrpSpPr>
          <p:grpSpPr>
            <a:xfrm>
              <a:off x="747242" y="675"/>
              <a:ext cx="11444757" cy="6856649"/>
              <a:chOff x="747242" y="675"/>
              <a:chExt cx="11444757" cy="6856649"/>
            </a:xfrm>
          </p:grpSpPr>
          <p:pic>
            <p:nvPicPr>
              <p:cNvPr id="1401" name="Google Shape;1401;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438100" y="675"/>
                <a:ext cx="6753899" cy="6856649"/>
              </a:xfrm>
              <a:prstGeom prst="rect">
                <a:avLst/>
              </a:prstGeom>
              <a:noFill/>
              <a:ln>
                <a:noFill/>
              </a:ln>
            </p:spPr>
          </p:pic>
          <p:pic>
            <p:nvPicPr>
              <p:cNvPr id="1402" name="Google Shape;1402;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403" name="Google Shape;1403;p46"/>
            <p:cNvGrpSpPr/>
            <p:nvPr/>
          </p:nvGrpSpPr>
          <p:grpSpPr>
            <a:xfrm>
              <a:off x="571650" y="2254775"/>
              <a:ext cx="4865700" cy="1524000"/>
              <a:chOff x="571650" y="2254775"/>
              <a:chExt cx="4865700" cy="1524000"/>
            </a:xfrm>
          </p:grpSpPr>
          <p:sp>
            <p:nvSpPr>
              <p:cNvPr id="1404" name="Google Shape;1404;p46"/>
              <p:cNvSpPr/>
              <p:nvPr/>
            </p:nvSpPr>
            <p:spPr>
              <a:xfrm>
                <a:off x="571650" y="2254775"/>
                <a:ext cx="48657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05" name="Google Shape;1405;p4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artner for talent. 03">
  <p:cSld name="partner for talent. 03">
    <p:bg>
      <p:bgPr>
        <a:solidFill>
          <a:schemeClr val="dk2"/>
        </a:solidFill>
        <a:effectLst/>
      </p:bgPr>
    </p:bg>
    <p:spTree>
      <p:nvGrpSpPr>
        <p:cNvPr id="1" name="Shape 1406"/>
        <p:cNvGrpSpPr/>
        <p:nvPr/>
      </p:nvGrpSpPr>
      <p:grpSpPr>
        <a:xfrm>
          <a:off x="0" y="0"/>
          <a:ext cx="0" cy="0"/>
          <a:chOff x="0" y="0"/>
          <a:chExt cx="0" cy="0"/>
        </a:xfrm>
      </p:grpSpPr>
      <p:grpSp>
        <p:nvGrpSpPr>
          <p:cNvPr id="1407" name="Google Shape;1407;p47"/>
          <p:cNvGrpSpPr/>
          <p:nvPr/>
        </p:nvGrpSpPr>
        <p:grpSpPr>
          <a:xfrm>
            <a:off x="-206316" y="-241201"/>
            <a:ext cx="9556631" cy="5625661"/>
            <a:chOff x="-275088" y="-321601"/>
            <a:chExt cx="12742174" cy="7500882"/>
          </a:xfrm>
        </p:grpSpPr>
        <p:grpSp>
          <p:nvGrpSpPr>
            <p:cNvPr id="1408" name="Google Shape;1408;p47"/>
            <p:cNvGrpSpPr/>
            <p:nvPr/>
          </p:nvGrpSpPr>
          <p:grpSpPr>
            <a:xfrm>
              <a:off x="0" y="-321601"/>
              <a:ext cx="12192000" cy="179680"/>
              <a:chOff x="0" y="0"/>
              <a:chExt cx="12192000" cy="6858000"/>
            </a:xfrm>
          </p:grpSpPr>
          <p:cxnSp>
            <p:nvCxnSpPr>
              <p:cNvPr id="1409" name="Google Shape;1409;p47"/>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0" name="Google Shape;1410;p47"/>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1" name="Google Shape;1411;p47"/>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2" name="Google Shape;1412;p47"/>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3" name="Google Shape;1413;p47"/>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4" name="Google Shape;1414;p47"/>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5" name="Google Shape;1415;p47"/>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6" name="Google Shape;1416;p47"/>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7" name="Google Shape;1417;p47"/>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8" name="Google Shape;1418;p47"/>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19" name="Google Shape;1419;p47"/>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0" name="Google Shape;1420;p47"/>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1" name="Google Shape;1421;p47"/>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2" name="Google Shape;1422;p47"/>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3" name="Google Shape;1423;p47"/>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4" name="Google Shape;1424;p47"/>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5" name="Google Shape;1425;p47"/>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6" name="Google Shape;1426;p47"/>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7" name="Google Shape;1427;p47"/>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8" name="Google Shape;1428;p47"/>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29" name="Google Shape;1429;p47"/>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30" name="Google Shape;1430;p47"/>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31" name="Google Shape;1431;p47"/>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32" name="Google Shape;1432;p47"/>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33" name="Google Shape;1433;p47"/>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434" name="Google Shape;1434;p47"/>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35" name="Google Shape;1435;p47"/>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436" name="Google Shape;1436;p47"/>
            <p:cNvGrpSpPr/>
            <p:nvPr/>
          </p:nvGrpSpPr>
          <p:grpSpPr>
            <a:xfrm>
              <a:off x="-275088" y="0"/>
              <a:ext cx="180000" cy="6858000"/>
              <a:chOff x="0" y="0"/>
              <a:chExt cx="144000" cy="6858000"/>
            </a:xfrm>
          </p:grpSpPr>
          <p:cxnSp>
            <p:nvCxnSpPr>
              <p:cNvPr id="1437" name="Google Shape;1437;p47"/>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38" name="Google Shape;1438;p47"/>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39" name="Google Shape;1439;p47"/>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0" name="Google Shape;1440;p47"/>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1" name="Google Shape;1441;p47"/>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2" name="Google Shape;1442;p47"/>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3" name="Google Shape;1443;p47"/>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4" name="Google Shape;1444;p47"/>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5" name="Google Shape;1445;p47"/>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6" name="Google Shape;1446;p47"/>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7" name="Google Shape;1447;p47"/>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8" name="Google Shape;1448;p47"/>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49" name="Google Shape;1449;p47"/>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50" name="Google Shape;1450;p47"/>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51" name="Google Shape;1451;p47"/>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52" name="Google Shape;1452;p47"/>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53" name="Google Shape;1453;p47"/>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454" name="Google Shape;1454;p47"/>
            <p:cNvGrpSpPr/>
            <p:nvPr/>
          </p:nvGrpSpPr>
          <p:grpSpPr>
            <a:xfrm>
              <a:off x="0" y="6999601"/>
              <a:ext cx="12192000" cy="179680"/>
              <a:chOff x="0" y="0"/>
              <a:chExt cx="12192000" cy="6858000"/>
            </a:xfrm>
          </p:grpSpPr>
          <p:cxnSp>
            <p:nvCxnSpPr>
              <p:cNvPr id="1455" name="Google Shape;1455;p47"/>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56" name="Google Shape;1456;p47"/>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57" name="Google Shape;1457;p47"/>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58" name="Google Shape;1458;p47"/>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59" name="Google Shape;1459;p47"/>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0" name="Google Shape;1460;p47"/>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1" name="Google Shape;1461;p47"/>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2" name="Google Shape;1462;p47"/>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3" name="Google Shape;1463;p47"/>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4" name="Google Shape;1464;p47"/>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5" name="Google Shape;1465;p47"/>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6" name="Google Shape;1466;p47"/>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7" name="Google Shape;1467;p47"/>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8" name="Google Shape;1468;p47"/>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69" name="Google Shape;1469;p47"/>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0" name="Google Shape;1470;p47"/>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1" name="Google Shape;1471;p47"/>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2" name="Google Shape;1472;p47"/>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3" name="Google Shape;1473;p47"/>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4" name="Google Shape;1474;p47"/>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5" name="Google Shape;1475;p47"/>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6" name="Google Shape;1476;p47"/>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7" name="Google Shape;1477;p47"/>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8" name="Google Shape;1478;p47"/>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79" name="Google Shape;1479;p47"/>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480" name="Google Shape;1480;p47"/>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81" name="Google Shape;1481;p47"/>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482" name="Google Shape;1482;p47"/>
            <p:cNvGrpSpPr/>
            <p:nvPr/>
          </p:nvGrpSpPr>
          <p:grpSpPr>
            <a:xfrm>
              <a:off x="12323086" y="0"/>
              <a:ext cx="144000" cy="6858000"/>
              <a:chOff x="0" y="0"/>
              <a:chExt cx="144000" cy="6858000"/>
            </a:xfrm>
          </p:grpSpPr>
          <p:cxnSp>
            <p:nvCxnSpPr>
              <p:cNvPr id="1483" name="Google Shape;1483;p47"/>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4" name="Google Shape;1484;p47"/>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5" name="Google Shape;1485;p47"/>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6" name="Google Shape;1486;p47"/>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7" name="Google Shape;1487;p47"/>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8" name="Google Shape;1488;p47"/>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89" name="Google Shape;1489;p47"/>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0" name="Google Shape;1490;p47"/>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1" name="Google Shape;1491;p47"/>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2" name="Google Shape;1492;p47"/>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3" name="Google Shape;1493;p47"/>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4" name="Google Shape;1494;p47"/>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5" name="Google Shape;1495;p47"/>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6" name="Google Shape;1496;p47"/>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7" name="Google Shape;1497;p47"/>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8" name="Google Shape;1498;p47"/>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499" name="Google Shape;1499;p47"/>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500" name="Google Shape;1500;p47"/>
          <p:cNvGrpSpPr/>
          <p:nvPr/>
        </p:nvGrpSpPr>
        <p:grpSpPr>
          <a:xfrm>
            <a:off x="428738" y="506"/>
            <a:ext cx="8715263" cy="5142487"/>
            <a:chOff x="571650" y="675"/>
            <a:chExt cx="11620350" cy="6856649"/>
          </a:xfrm>
        </p:grpSpPr>
        <p:grpSp>
          <p:nvGrpSpPr>
            <p:cNvPr id="1501" name="Google Shape;1501;p47"/>
            <p:cNvGrpSpPr/>
            <p:nvPr/>
          </p:nvGrpSpPr>
          <p:grpSpPr>
            <a:xfrm>
              <a:off x="747242" y="675"/>
              <a:ext cx="11444758" cy="6856649"/>
              <a:chOff x="747242" y="675"/>
              <a:chExt cx="11444758" cy="6856649"/>
            </a:xfrm>
          </p:grpSpPr>
          <p:pic>
            <p:nvPicPr>
              <p:cNvPr id="1502" name="Google Shape;1502;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60675" y="675"/>
                <a:ext cx="7131325" cy="6856649"/>
              </a:xfrm>
              <a:prstGeom prst="rect">
                <a:avLst/>
              </a:prstGeom>
              <a:noFill/>
              <a:ln>
                <a:noFill/>
              </a:ln>
            </p:spPr>
          </p:pic>
          <p:pic>
            <p:nvPicPr>
              <p:cNvPr id="1503" name="Google Shape;1503;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504" name="Google Shape;1504;p47"/>
            <p:cNvGrpSpPr/>
            <p:nvPr/>
          </p:nvGrpSpPr>
          <p:grpSpPr>
            <a:xfrm>
              <a:off x="571650" y="2254775"/>
              <a:ext cx="4865700" cy="1524000"/>
              <a:chOff x="571650" y="2254775"/>
              <a:chExt cx="4865700" cy="1524000"/>
            </a:xfrm>
          </p:grpSpPr>
          <p:sp>
            <p:nvSpPr>
              <p:cNvPr id="1505" name="Google Shape;1505;p47"/>
              <p:cNvSpPr/>
              <p:nvPr/>
            </p:nvSpPr>
            <p:spPr>
              <a:xfrm>
                <a:off x="571650" y="2254775"/>
                <a:ext cx="48657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06" name="Google Shape;1506;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partner for talent. 04">
  <p:cSld name="partner for talent. 04">
    <p:bg>
      <p:bgPr>
        <a:solidFill>
          <a:schemeClr val="dk2"/>
        </a:solidFill>
        <a:effectLst/>
      </p:bgPr>
    </p:bg>
    <p:spTree>
      <p:nvGrpSpPr>
        <p:cNvPr id="1" name="Shape 1507"/>
        <p:cNvGrpSpPr/>
        <p:nvPr/>
      </p:nvGrpSpPr>
      <p:grpSpPr>
        <a:xfrm>
          <a:off x="0" y="0"/>
          <a:ext cx="0" cy="0"/>
          <a:chOff x="0" y="0"/>
          <a:chExt cx="0" cy="0"/>
        </a:xfrm>
      </p:grpSpPr>
      <p:grpSp>
        <p:nvGrpSpPr>
          <p:cNvPr id="1508" name="Google Shape;1508;p48"/>
          <p:cNvGrpSpPr/>
          <p:nvPr/>
        </p:nvGrpSpPr>
        <p:grpSpPr>
          <a:xfrm>
            <a:off x="-206316" y="-241201"/>
            <a:ext cx="9556631" cy="5625661"/>
            <a:chOff x="-275088" y="-321601"/>
            <a:chExt cx="12742174" cy="7500882"/>
          </a:xfrm>
        </p:grpSpPr>
        <p:grpSp>
          <p:nvGrpSpPr>
            <p:cNvPr id="1509" name="Google Shape;1509;p48"/>
            <p:cNvGrpSpPr/>
            <p:nvPr/>
          </p:nvGrpSpPr>
          <p:grpSpPr>
            <a:xfrm>
              <a:off x="0" y="-321601"/>
              <a:ext cx="12192000" cy="179680"/>
              <a:chOff x="0" y="0"/>
              <a:chExt cx="12192000" cy="6858000"/>
            </a:xfrm>
          </p:grpSpPr>
          <p:cxnSp>
            <p:nvCxnSpPr>
              <p:cNvPr id="1510" name="Google Shape;1510;p48"/>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1" name="Google Shape;1511;p48"/>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2" name="Google Shape;1512;p48"/>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3" name="Google Shape;1513;p48"/>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4" name="Google Shape;1514;p48"/>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5" name="Google Shape;1515;p48"/>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6" name="Google Shape;1516;p48"/>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7" name="Google Shape;1517;p48"/>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8" name="Google Shape;1518;p48"/>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19" name="Google Shape;1519;p48"/>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0" name="Google Shape;1520;p48"/>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1" name="Google Shape;1521;p48"/>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2" name="Google Shape;1522;p48"/>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3" name="Google Shape;1523;p48"/>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4" name="Google Shape;1524;p48"/>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5" name="Google Shape;1525;p48"/>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6" name="Google Shape;1526;p48"/>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7" name="Google Shape;1527;p48"/>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8" name="Google Shape;1528;p48"/>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29" name="Google Shape;1529;p48"/>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30" name="Google Shape;1530;p48"/>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31" name="Google Shape;1531;p48"/>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32" name="Google Shape;1532;p48"/>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33" name="Google Shape;1533;p48"/>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34" name="Google Shape;1534;p48"/>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535" name="Google Shape;1535;p48"/>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36" name="Google Shape;1536;p48"/>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537" name="Google Shape;1537;p48"/>
            <p:cNvGrpSpPr/>
            <p:nvPr/>
          </p:nvGrpSpPr>
          <p:grpSpPr>
            <a:xfrm>
              <a:off x="-275088" y="0"/>
              <a:ext cx="180000" cy="6858000"/>
              <a:chOff x="0" y="0"/>
              <a:chExt cx="144000" cy="6858000"/>
            </a:xfrm>
          </p:grpSpPr>
          <p:cxnSp>
            <p:nvCxnSpPr>
              <p:cNvPr id="1538" name="Google Shape;1538;p48"/>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39" name="Google Shape;1539;p48"/>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0" name="Google Shape;1540;p48"/>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1" name="Google Shape;1541;p48"/>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2" name="Google Shape;1542;p48"/>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3" name="Google Shape;1543;p48"/>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4" name="Google Shape;1544;p48"/>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5" name="Google Shape;1545;p48"/>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6" name="Google Shape;1546;p48"/>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7" name="Google Shape;1547;p48"/>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8" name="Google Shape;1548;p48"/>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49" name="Google Shape;1549;p48"/>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50" name="Google Shape;1550;p48"/>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51" name="Google Shape;1551;p48"/>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52" name="Google Shape;1552;p48"/>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53" name="Google Shape;1553;p48"/>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54" name="Google Shape;1554;p48"/>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555" name="Google Shape;1555;p48"/>
            <p:cNvGrpSpPr/>
            <p:nvPr/>
          </p:nvGrpSpPr>
          <p:grpSpPr>
            <a:xfrm>
              <a:off x="0" y="6999601"/>
              <a:ext cx="12192000" cy="179680"/>
              <a:chOff x="0" y="0"/>
              <a:chExt cx="12192000" cy="6858000"/>
            </a:xfrm>
          </p:grpSpPr>
          <p:cxnSp>
            <p:nvCxnSpPr>
              <p:cNvPr id="1556" name="Google Shape;1556;p48"/>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57" name="Google Shape;1557;p48"/>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58" name="Google Shape;1558;p48"/>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59" name="Google Shape;1559;p48"/>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0" name="Google Shape;1560;p48"/>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1" name="Google Shape;1561;p48"/>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2" name="Google Shape;1562;p48"/>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3" name="Google Shape;1563;p48"/>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4" name="Google Shape;1564;p48"/>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5" name="Google Shape;1565;p48"/>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6" name="Google Shape;1566;p48"/>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7" name="Google Shape;1567;p48"/>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8" name="Google Shape;1568;p48"/>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69" name="Google Shape;1569;p48"/>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0" name="Google Shape;1570;p48"/>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1" name="Google Shape;1571;p48"/>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2" name="Google Shape;1572;p48"/>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3" name="Google Shape;1573;p48"/>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4" name="Google Shape;1574;p48"/>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5" name="Google Shape;1575;p48"/>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6" name="Google Shape;1576;p48"/>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7" name="Google Shape;1577;p48"/>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8" name="Google Shape;1578;p48"/>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79" name="Google Shape;1579;p48"/>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80" name="Google Shape;1580;p48"/>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581" name="Google Shape;1581;p48"/>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82" name="Google Shape;1582;p48"/>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583" name="Google Shape;1583;p48"/>
            <p:cNvGrpSpPr/>
            <p:nvPr/>
          </p:nvGrpSpPr>
          <p:grpSpPr>
            <a:xfrm>
              <a:off x="12323086" y="0"/>
              <a:ext cx="144000" cy="6858000"/>
              <a:chOff x="0" y="0"/>
              <a:chExt cx="144000" cy="6858000"/>
            </a:xfrm>
          </p:grpSpPr>
          <p:cxnSp>
            <p:nvCxnSpPr>
              <p:cNvPr id="1584" name="Google Shape;1584;p48"/>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85" name="Google Shape;1585;p48"/>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86" name="Google Shape;1586;p48"/>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87" name="Google Shape;1587;p48"/>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88" name="Google Shape;1588;p48"/>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89" name="Google Shape;1589;p48"/>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0" name="Google Shape;1590;p48"/>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1" name="Google Shape;1591;p48"/>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2" name="Google Shape;1592;p48"/>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3" name="Google Shape;1593;p48"/>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4" name="Google Shape;1594;p48"/>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5" name="Google Shape;1595;p48"/>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6" name="Google Shape;1596;p48"/>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7" name="Google Shape;1597;p48"/>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8" name="Google Shape;1598;p48"/>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599" name="Google Shape;1599;p48"/>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00" name="Google Shape;1600;p48"/>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601" name="Google Shape;1601;p48"/>
          <p:cNvGrpSpPr/>
          <p:nvPr/>
        </p:nvGrpSpPr>
        <p:grpSpPr>
          <a:xfrm>
            <a:off x="428738" y="506"/>
            <a:ext cx="8715261" cy="5142487"/>
            <a:chOff x="571650" y="675"/>
            <a:chExt cx="11620349" cy="6856649"/>
          </a:xfrm>
        </p:grpSpPr>
        <p:grpSp>
          <p:nvGrpSpPr>
            <p:cNvPr id="1602" name="Google Shape;1602;p48"/>
            <p:cNvGrpSpPr/>
            <p:nvPr/>
          </p:nvGrpSpPr>
          <p:grpSpPr>
            <a:xfrm>
              <a:off x="747242" y="675"/>
              <a:ext cx="11444757" cy="6856649"/>
              <a:chOff x="747242" y="675"/>
              <a:chExt cx="11444757" cy="6856649"/>
            </a:xfrm>
          </p:grpSpPr>
          <p:pic>
            <p:nvPicPr>
              <p:cNvPr id="1603" name="Google Shape;1603;p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392625" y="675"/>
                <a:ext cx="6799374" cy="6856649"/>
              </a:xfrm>
              <a:prstGeom prst="rect">
                <a:avLst/>
              </a:prstGeom>
              <a:noFill/>
              <a:ln>
                <a:noFill/>
              </a:ln>
            </p:spPr>
          </p:pic>
          <p:pic>
            <p:nvPicPr>
              <p:cNvPr id="1604" name="Google Shape;1604;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605" name="Google Shape;1605;p48"/>
            <p:cNvGrpSpPr/>
            <p:nvPr/>
          </p:nvGrpSpPr>
          <p:grpSpPr>
            <a:xfrm>
              <a:off x="571650" y="2254775"/>
              <a:ext cx="4865700" cy="1524000"/>
              <a:chOff x="571650" y="2254775"/>
              <a:chExt cx="4865700" cy="1524000"/>
            </a:xfrm>
          </p:grpSpPr>
          <p:sp>
            <p:nvSpPr>
              <p:cNvPr id="1606" name="Google Shape;1606;p48"/>
              <p:cNvSpPr/>
              <p:nvPr/>
            </p:nvSpPr>
            <p:spPr>
              <a:xfrm>
                <a:off x="571650" y="2254775"/>
                <a:ext cx="48657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07" name="Google Shape;1607;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partner for talent. 05">
  <p:cSld name="partner for talent. 05">
    <p:bg>
      <p:bgPr>
        <a:solidFill>
          <a:schemeClr val="dk2"/>
        </a:solidFill>
        <a:effectLst/>
      </p:bgPr>
    </p:bg>
    <p:spTree>
      <p:nvGrpSpPr>
        <p:cNvPr id="1" name="Shape 1608"/>
        <p:cNvGrpSpPr/>
        <p:nvPr/>
      </p:nvGrpSpPr>
      <p:grpSpPr>
        <a:xfrm>
          <a:off x="0" y="0"/>
          <a:ext cx="0" cy="0"/>
          <a:chOff x="0" y="0"/>
          <a:chExt cx="0" cy="0"/>
        </a:xfrm>
      </p:grpSpPr>
      <p:grpSp>
        <p:nvGrpSpPr>
          <p:cNvPr id="1609" name="Google Shape;1609;p49"/>
          <p:cNvGrpSpPr/>
          <p:nvPr/>
        </p:nvGrpSpPr>
        <p:grpSpPr>
          <a:xfrm>
            <a:off x="-206316" y="-241201"/>
            <a:ext cx="9556631" cy="5625661"/>
            <a:chOff x="-275088" y="-321601"/>
            <a:chExt cx="12742174" cy="7500882"/>
          </a:xfrm>
        </p:grpSpPr>
        <p:grpSp>
          <p:nvGrpSpPr>
            <p:cNvPr id="1610" name="Google Shape;1610;p49"/>
            <p:cNvGrpSpPr/>
            <p:nvPr/>
          </p:nvGrpSpPr>
          <p:grpSpPr>
            <a:xfrm>
              <a:off x="0" y="-321601"/>
              <a:ext cx="12192000" cy="179680"/>
              <a:chOff x="0" y="0"/>
              <a:chExt cx="12192000" cy="6858000"/>
            </a:xfrm>
          </p:grpSpPr>
          <p:cxnSp>
            <p:nvCxnSpPr>
              <p:cNvPr id="1611" name="Google Shape;1611;p49"/>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2" name="Google Shape;1612;p49"/>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3" name="Google Shape;1613;p49"/>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4" name="Google Shape;1614;p49"/>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5" name="Google Shape;1615;p49"/>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6" name="Google Shape;1616;p49"/>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7" name="Google Shape;1617;p49"/>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8" name="Google Shape;1618;p49"/>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19" name="Google Shape;1619;p49"/>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0" name="Google Shape;1620;p49"/>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1" name="Google Shape;1621;p49"/>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2" name="Google Shape;1622;p49"/>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3" name="Google Shape;1623;p49"/>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4" name="Google Shape;1624;p49"/>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5" name="Google Shape;1625;p49"/>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6" name="Google Shape;1626;p49"/>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7" name="Google Shape;1627;p49"/>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8" name="Google Shape;1628;p49"/>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29" name="Google Shape;1629;p49"/>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0" name="Google Shape;1630;p49"/>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1" name="Google Shape;1631;p49"/>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2" name="Google Shape;1632;p49"/>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3" name="Google Shape;1633;p49"/>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4" name="Google Shape;1634;p49"/>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5" name="Google Shape;1635;p49"/>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636" name="Google Shape;1636;p49"/>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37" name="Google Shape;1637;p49"/>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638" name="Google Shape;1638;p49"/>
            <p:cNvGrpSpPr/>
            <p:nvPr/>
          </p:nvGrpSpPr>
          <p:grpSpPr>
            <a:xfrm>
              <a:off x="-275088" y="0"/>
              <a:ext cx="180000" cy="6858000"/>
              <a:chOff x="0" y="0"/>
              <a:chExt cx="144000" cy="6858000"/>
            </a:xfrm>
          </p:grpSpPr>
          <p:cxnSp>
            <p:nvCxnSpPr>
              <p:cNvPr id="1639" name="Google Shape;1639;p49"/>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0" name="Google Shape;1640;p49"/>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1" name="Google Shape;1641;p49"/>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2" name="Google Shape;1642;p49"/>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3" name="Google Shape;1643;p49"/>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4" name="Google Shape;1644;p49"/>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5" name="Google Shape;1645;p49"/>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6" name="Google Shape;1646;p49"/>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7" name="Google Shape;1647;p49"/>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8" name="Google Shape;1648;p49"/>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49" name="Google Shape;1649;p49"/>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50" name="Google Shape;1650;p49"/>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51" name="Google Shape;1651;p49"/>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52" name="Google Shape;1652;p49"/>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53" name="Google Shape;1653;p49"/>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54" name="Google Shape;1654;p49"/>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55" name="Google Shape;1655;p49"/>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656" name="Google Shape;1656;p49"/>
            <p:cNvGrpSpPr/>
            <p:nvPr/>
          </p:nvGrpSpPr>
          <p:grpSpPr>
            <a:xfrm>
              <a:off x="0" y="6999601"/>
              <a:ext cx="12192000" cy="179680"/>
              <a:chOff x="0" y="0"/>
              <a:chExt cx="12192000" cy="6858000"/>
            </a:xfrm>
          </p:grpSpPr>
          <p:cxnSp>
            <p:nvCxnSpPr>
              <p:cNvPr id="1657" name="Google Shape;1657;p49"/>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58" name="Google Shape;1658;p49"/>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59" name="Google Shape;1659;p49"/>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0" name="Google Shape;1660;p49"/>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1" name="Google Shape;1661;p49"/>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2" name="Google Shape;1662;p49"/>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3" name="Google Shape;1663;p49"/>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4" name="Google Shape;1664;p49"/>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5" name="Google Shape;1665;p49"/>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6" name="Google Shape;1666;p49"/>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7" name="Google Shape;1667;p49"/>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8" name="Google Shape;1668;p49"/>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69" name="Google Shape;1669;p49"/>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0" name="Google Shape;1670;p49"/>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1" name="Google Shape;1671;p49"/>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2" name="Google Shape;1672;p49"/>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3" name="Google Shape;1673;p49"/>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4" name="Google Shape;1674;p49"/>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5" name="Google Shape;1675;p49"/>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6" name="Google Shape;1676;p49"/>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7" name="Google Shape;1677;p49"/>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8" name="Google Shape;1678;p49"/>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79" name="Google Shape;1679;p49"/>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80" name="Google Shape;1680;p49"/>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81" name="Google Shape;1681;p49"/>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682" name="Google Shape;1682;p49"/>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83" name="Google Shape;1683;p49"/>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684" name="Google Shape;1684;p49"/>
            <p:cNvGrpSpPr/>
            <p:nvPr/>
          </p:nvGrpSpPr>
          <p:grpSpPr>
            <a:xfrm>
              <a:off x="12323086" y="0"/>
              <a:ext cx="144000" cy="6858000"/>
              <a:chOff x="0" y="0"/>
              <a:chExt cx="144000" cy="6858000"/>
            </a:xfrm>
          </p:grpSpPr>
          <p:cxnSp>
            <p:nvCxnSpPr>
              <p:cNvPr id="1685" name="Google Shape;1685;p49"/>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86" name="Google Shape;1686;p49"/>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87" name="Google Shape;1687;p49"/>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88" name="Google Shape;1688;p49"/>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89" name="Google Shape;1689;p49"/>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0" name="Google Shape;1690;p49"/>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1" name="Google Shape;1691;p49"/>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2" name="Google Shape;1692;p49"/>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3" name="Google Shape;1693;p49"/>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4" name="Google Shape;1694;p49"/>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5" name="Google Shape;1695;p49"/>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6" name="Google Shape;1696;p49"/>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7" name="Google Shape;1697;p49"/>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8" name="Google Shape;1698;p49"/>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699" name="Google Shape;1699;p49"/>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00" name="Google Shape;1700;p49"/>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01" name="Google Shape;1701;p49"/>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702" name="Google Shape;1702;p49"/>
          <p:cNvGrpSpPr/>
          <p:nvPr/>
        </p:nvGrpSpPr>
        <p:grpSpPr>
          <a:xfrm>
            <a:off x="428738" y="506"/>
            <a:ext cx="8715261" cy="5142487"/>
            <a:chOff x="571650" y="675"/>
            <a:chExt cx="11620348" cy="6856649"/>
          </a:xfrm>
        </p:grpSpPr>
        <p:grpSp>
          <p:nvGrpSpPr>
            <p:cNvPr id="1703" name="Google Shape;1703;p49"/>
            <p:cNvGrpSpPr/>
            <p:nvPr/>
          </p:nvGrpSpPr>
          <p:grpSpPr>
            <a:xfrm>
              <a:off x="747242" y="675"/>
              <a:ext cx="11444756" cy="6856649"/>
              <a:chOff x="747242" y="675"/>
              <a:chExt cx="11444756" cy="6856649"/>
            </a:xfrm>
          </p:grpSpPr>
          <p:pic>
            <p:nvPicPr>
              <p:cNvPr id="1704" name="Google Shape;1704;p4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275375" y="675"/>
                <a:ext cx="6916623" cy="6856649"/>
              </a:xfrm>
              <a:prstGeom prst="rect">
                <a:avLst/>
              </a:prstGeom>
              <a:noFill/>
              <a:ln>
                <a:noFill/>
              </a:ln>
            </p:spPr>
          </p:pic>
          <p:pic>
            <p:nvPicPr>
              <p:cNvPr id="1705" name="Google Shape;1705;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706" name="Google Shape;1706;p49"/>
            <p:cNvGrpSpPr/>
            <p:nvPr/>
          </p:nvGrpSpPr>
          <p:grpSpPr>
            <a:xfrm>
              <a:off x="571650" y="2254775"/>
              <a:ext cx="4865700" cy="1524000"/>
              <a:chOff x="571650" y="2254775"/>
              <a:chExt cx="4865700" cy="1524000"/>
            </a:xfrm>
          </p:grpSpPr>
          <p:sp>
            <p:nvSpPr>
              <p:cNvPr id="1707" name="Google Shape;1707;p49"/>
              <p:cNvSpPr/>
              <p:nvPr/>
            </p:nvSpPr>
            <p:spPr>
              <a:xfrm>
                <a:off x="571650" y="2254775"/>
                <a:ext cx="48657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08" name="Google Shape;1708;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artner for talent. 06">
  <p:cSld name="partner for talent. 06">
    <p:bg>
      <p:bgPr>
        <a:solidFill>
          <a:schemeClr val="dk2"/>
        </a:solidFill>
        <a:effectLst/>
      </p:bgPr>
    </p:bg>
    <p:spTree>
      <p:nvGrpSpPr>
        <p:cNvPr id="1" name="Shape 1709"/>
        <p:cNvGrpSpPr/>
        <p:nvPr/>
      </p:nvGrpSpPr>
      <p:grpSpPr>
        <a:xfrm>
          <a:off x="0" y="0"/>
          <a:ext cx="0" cy="0"/>
          <a:chOff x="0" y="0"/>
          <a:chExt cx="0" cy="0"/>
        </a:xfrm>
      </p:grpSpPr>
      <p:grpSp>
        <p:nvGrpSpPr>
          <p:cNvPr id="1710" name="Google Shape;1710;p50"/>
          <p:cNvGrpSpPr/>
          <p:nvPr/>
        </p:nvGrpSpPr>
        <p:grpSpPr>
          <a:xfrm>
            <a:off x="-206316" y="-241201"/>
            <a:ext cx="9556631" cy="5625661"/>
            <a:chOff x="-275088" y="-321601"/>
            <a:chExt cx="12742174" cy="7500882"/>
          </a:xfrm>
        </p:grpSpPr>
        <p:grpSp>
          <p:nvGrpSpPr>
            <p:cNvPr id="1711" name="Google Shape;1711;p50"/>
            <p:cNvGrpSpPr/>
            <p:nvPr/>
          </p:nvGrpSpPr>
          <p:grpSpPr>
            <a:xfrm>
              <a:off x="0" y="-321601"/>
              <a:ext cx="12192000" cy="179680"/>
              <a:chOff x="0" y="0"/>
              <a:chExt cx="12192000" cy="6858000"/>
            </a:xfrm>
          </p:grpSpPr>
          <p:cxnSp>
            <p:nvCxnSpPr>
              <p:cNvPr id="1712" name="Google Shape;1712;p50"/>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3" name="Google Shape;1713;p50"/>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4" name="Google Shape;1714;p50"/>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5" name="Google Shape;1715;p50"/>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6" name="Google Shape;1716;p50"/>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7" name="Google Shape;1717;p50"/>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8" name="Google Shape;1718;p50"/>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19" name="Google Shape;1719;p50"/>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0" name="Google Shape;1720;p50"/>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1" name="Google Shape;1721;p50"/>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2" name="Google Shape;1722;p50"/>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3" name="Google Shape;1723;p50"/>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4" name="Google Shape;1724;p50"/>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5" name="Google Shape;1725;p50"/>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6" name="Google Shape;1726;p50"/>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7" name="Google Shape;1727;p50"/>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8" name="Google Shape;1728;p50"/>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29" name="Google Shape;1729;p50"/>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0" name="Google Shape;1730;p50"/>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1" name="Google Shape;1731;p50"/>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2" name="Google Shape;1732;p50"/>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3" name="Google Shape;1733;p50"/>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4" name="Google Shape;1734;p50"/>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5" name="Google Shape;1735;p50"/>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6" name="Google Shape;1736;p50"/>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737" name="Google Shape;1737;p50"/>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38" name="Google Shape;1738;p50"/>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739" name="Google Shape;1739;p50"/>
            <p:cNvGrpSpPr/>
            <p:nvPr/>
          </p:nvGrpSpPr>
          <p:grpSpPr>
            <a:xfrm>
              <a:off x="-275088" y="0"/>
              <a:ext cx="180000" cy="6858000"/>
              <a:chOff x="0" y="0"/>
              <a:chExt cx="144000" cy="6858000"/>
            </a:xfrm>
          </p:grpSpPr>
          <p:cxnSp>
            <p:nvCxnSpPr>
              <p:cNvPr id="1740" name="Google Shape;1740;p50"/>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1" name="Google Shape;1741;p50"/>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2" name="Google Shape;1742;p50"/>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3" name="Google Shape;1743;p50"/>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4" name="Google Shape;1744;p50"/>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5" name="Google Shape;1745;p50"/>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6" name="Google Shape;1746;p50"/>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7" name="Google Shape;1747;p50"/>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8" name="Google Shape;1748;p50"/>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49" name="Google Shape;1749;p50"/>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0" name="Google Shape;1750;p50"/>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1" name="Google Shape;1751;p50"/>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2" name="Google Shape;1752;p50"/>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3" name="Google Shape;1753;p50"/>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4" name="Google Shape;1754;p50"/>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5" name="Google Shape;1755;p50"/>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56" name="Google Shape;1756;p50"/>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757" name="Google Shape;1757;p50"/>
            <p:cNvGrpSpPr/>
            <p:nvPr/>
          </p:nvGrpSpPr>
          <p:grpSpPr>
            <a:xfrm>
              <a:off x="0" y="6999601"/>
              <a:ext cx="12192000" cy="179680"/>
              <a:chOff x="0" y="0"/>
              <a:chExt cx="12192000" cy="6858000"/>
            </a:xfrm>
          </p:grpSpPr>
          <p:cxnSp>
            <p:nvCxnSpPr>
              <p:cNvPr id="1758" name="Google Shape;1758;p50"/>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59" name="Google Shape;1759;p50"/>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0" name="Google Shape;1760;p50"/>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1" name="Google Shape;1761;p50"/>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2" name="Google Shape;1762;p50"/>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3" name="Google Shape;1763;p50"/>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4" name="Google Shape;1764;p50"/>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5" name="Google Shape;1765;p50"/>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6" name="Google Shape;1766;p50"/>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7" name="Google Shape;1767;p50"/>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8" name="Google Shape;1768;p50"/>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69" name="Google Shape;1769;p50"/>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0" name="Google Shape;1770;p50"/>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1" name="Google Shape;1771;p50"/>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2" name="Google Shape;1772;p50"/>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3" name="Google Shape;1773;p50"/>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4" name="Google Shape;1774;p50"/>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5" name="Google Shape;1775;p50"/>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6" name="Google Shape;1776;p50"/>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7" name="Google Shape;1777;p50"/>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8" name="Google Shape;1778;p50"/>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79" name="Google Shape;1779;p50"/>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80" name="Google Shape;1780;p50"/>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81" name="Google Shape;1781;p50"/>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82" name="Google Shape;1782;p50"/>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783" name="Google Shape;1783;p50"/>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84" name="Google Shape;1784;p50"/>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785" name="Google Shape;1785;p50"/>
            <p:cNvGrpSpPr/>
            <p:nvPr/>
          </p:nvGrpSpPr>
          <p:grpSpPr>
            <a:xfrm>
              <a:off x="12323086" y="0"/>
              <a:ext cx="144000" cy="6858000"/>
              <a:chOff x="0" y="0"/>
              <a:chExt cx="144000" cy="6858000"/>
            </a:xfrm>
          </p:grpSpPr>
          <p:cxnSp>
            <p:nvCxnSpPr>
              <p:cNvPr id="1786" name="Google Shape;1786;p50"/>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87" name="Google Shape;1787;p50"/>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88" name="Google Shape;1788;p50"/>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89" name="Google Shape;1789;p50"/>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0" name="Google Shape;1790;p50"/>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1" name="Google Shape;1791;p50"/>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2" name="Google Shape;1792;p50"/>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3" name="Google Shape;1793;p50"/>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4" name="Google Shape;1794;p50"/>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5" name="Google Shape;1795;p50"/>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6" name="Google Shape;1796;p50"/>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7" name="Google Shape;1797;p50"/>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8" name="Google Shape;1798;p50"/>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799" name="Google Shape;1799;p50"/>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00" name="Google Shape;1800;p50"/>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01" name="Google Shape;1801;p50"/>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02" name="Google Shape;1802;p50"/>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803" name="Google Shape;1803;p50"/>
          <p:cNvGrpSpPr/>
          <p:nvPr/>
        </p:nvGrpSpPr>
        <p:grpSpPr>
          <a:xfrm>
            <a:off x="428738" y="506"/>
            <a:ext cx="8715262" cy="5142488"/>
            <a:chOff x="571650" y="675"/>
            <a:chExt cx="11620350" cy="6856651"/>
          </a:xfrm>
        </p:grpSpPr>
        <p:grpSp>
          <p:nvGrpSpPr>
            <p:cNvPr id="1804" name="Google Shape;1804;p50"/>
            <p:cNvGrpSpPr/>
            <p:nvPr/>
          </p:nvGrpSpPr>
          <p:grpSpPr>
            <a:xfrm>
              <a:off x="747242" y="675"/>
              <a:ext cx="11444758" cy="6856651"/>
              <a:chOff x="747242" y="675"/>
              <a:chExt cx="11444758" cy="6856651"/>
            </a:xfrm>
          </p:grpSpPr>
          <p:pic>
            <p:nvPicPr>
              <p:cNvPr id="1805" name="Google Shape;1805;p5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893875" y="675"/>
                <a:ext cx="7298125" cy="6856651"/>
              </a:xfrm>
              <a:prstGeom prst="rect">
                <a:avLst/>
              </a:prstGeom>
              <a:noFill/>
              <a:ln>
                <a:noFill/>
              </a:ln>
            </p:spPr>
          </p:pic>
          <p:pic>
            <p:nvPicPr>
              <p:cNvPr id="1806" name="Google Shape;1806;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807" name="Google Shape;1807;p50"/>
            <p:cNvGrpSpPr/>
            <p:nvPr/>
          </p:nvGrpSpPr>
          <p:grpSpPr>
            <a:xfrm>
              <a:off x="571650" y="2254775"/>
              <a:ext cx="4865700" cy="1524000"/>
              <a:chOff x="571650" y="2254775"/>
              <a:chExt cx="4865700" cy="1524000"/>
            </a:xfrm>
          </p:grpSpPr>
          <p:sp>
            <p:nvSpPr>
              <p:cNvPr id="1808" name="Google Shape;1808;p50"/>
              <p:cNvSpPr/>
              <p:nvPr/>
            </p:nvSpPr>
            <p:spPr>
              <a:xfrm>
                <a:off x="571650" y="2254775"/>
                <a:ext cx="48657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809" name="Google Shape;1809;p5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5 Title Slide">
  <p:cSld name="a5 Title Slide">
    <p:bg>
      <p:bgPr>
        <a:solidFill>
          <a:srgbClr val="2175D9"/>
        </a:solidFill>
        <a:effectLst/>
      </p:bgPr>
    </p:bg>
    <p:spTree>
      <p:nvGrpSpPr>
        <p:cNvPr id="1" name="Shape 508"/>
        <p:cNvGrpSpPr/>
        <p:nvPr/>
      </p:nvGrpSpPr>
      <p:grpSpPr>
        <a:xfrm>
          <a:off x="0" y="0"/>
          <a:ext cx="0" cy="0"/>
          <a:chOff x="0" y="0"/>
          <a:chExt cx="0" cy="0"/>
        </a:xfrm>
      </p:grpSpPr>
      <p:grpSp>
        <p:nvGrpSpPr>
          <p:cNvPr id="509" name="Google Shape;509;p6"/>
          <p:cNvGrpSpPr/>
          <p:nvPr/>
        </p:nvGrpSpPr>
        <p:grpSpPr>
          <a:xfrm>
            <a:off x="-206316" y="-241201"/>
            <a:ext cx="9556631" cy="5625661"/>
            <a:chOff x="-275088" y="-321601"/>
            <a:chExt cx="12742174" cy="7500882"/>
          </a:xfrm>
        </p:grpSpPr>
        <p:grpSp>
          <p:nvGrpSpPr>
            <p:cNvPr id="510" name="Google Shape;510;p6"/>
            <p:cNvGrpSpPr/>
            <p:nvPr/>
          </p:nvGrpSpPr>
          <p:grpSpPr>
            <a:xfrm>
              <a:off x="0" y="-321601"/>
              <a:ext cx="12192000" cy="179680"/>
              <a:chOff x="0" y="0"/>
              <a:chExt cx="12192000" cy="6858000"/>
            </a:xfrm>
          </p:grpSpPr>
          <p:cxnSp>
            <p:nvCxnSpPr>
              <p:cNvPr id="511" name="Google Shape;511;p6"/>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2" name="Google Shape;512;p6"/>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3" name="Google Shape;513;p6"/>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4" name="Google Shape;514;p6"/>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5" name="Google Shape;515;p6"/>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6" name="Google Shape;516;p6"/>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7" name="Google Shape;517;p6"/>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8" name="Google Shape;518;p6"/>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19" name="Google Shape;519;p6"/>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0" name="Google Shape;520;p6"/>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1" name="Google Shape;521;p6"/>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2" name="Google Shape;522;p6"/>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3" name="Google Shape;523;p6"/>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4" name="Google Shape;524;p6"/>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5" name="Google Shape;525;p6"/>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6" name="Google Shape;526;p6"/>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7" name="Google Shape;527;p6"/>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8" name="Google Shape;528;p6"/>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29" name="Google Shape;529;p6"/>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0" name="Google Shape;530;p6"/>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1" name="Google Shape;531;p6"/>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2" name="Google Shape;532;p6"/>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3" name="Google Shape;533;p6"/>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4" name="Google Shape;534;p6"/>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5" name="Google Shape;535;p6"/>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536" name="Google Shape;536;p6"/>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37" name="Google Shape;537;p6"/>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538" name="Google Shape;538;p6"/>
            <p:cNvGrpSpPr/>
            <p:nvPr/>
          </p:nvGrpSpPr>
          <p:grpSpPr>
            <a:xfrm>
              <a:off x="-275088" y="0"/>
              <a:ext cx="180000" cy="6858000"/>
              <a:chOff x="0" y="0"/>
              <a:chExt cx="144000" cy="6858000"/>
            </a:xfrm>
          </p:grpSpPr>
          <p:cxnSp>
            <p:nvCxnSpPr>
              <p:cNvPr id="539" name="Google Shape;539;p6"/>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0" name="Google Shape;540;p6"/>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1" name="Google Shape;541;p6"/>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2" name="Google Shape;542;p6"/>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3" name="Google Shape;543;p6"/>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4" name="Google Shape;544;p6"/>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5" name="Google Shape;545;p6"/>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6" name="Google Shape;546;p6"/>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7" name="Google Shape;547;p6"/>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8" name="Google Shape;548;p6"/>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49" name="Google Shape;549;p6"/>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50" name="Google Shape;550;p6"/>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51" name="Google Shape;551;p6"/>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52" name="Google Shape;552;p6"/>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53" name="Google Shape;553;p6"/>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54" name="Google Shape;554;p6"/>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55" name="Google Shape;555;p6"/>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556" name="Google Shape;556;p6"/>
            <p:cNvGrpSpPr/>
            <p:nvPr/>
          </p:nvGrpSpPr>
          <p:grpSpPr>
            <a:xfrm>
              <a:off x="0" y="6999601"/>
              <a:ext cx="12192000" cy="179680"/>
              <a:chOff x="0" y="0"/>
              <a:chExt cx="12192000" cy="6858000"/>
            </a:xfrm>
          </p:grpSpPr>
          <p:cxnSp>
            <p:nvCxnSpPr>
              <p:cNvPr id="557" name="Google Shape;557;p6"/>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58" name="Google Shape;558;p6"/>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59" name="Google Shape;559;p6"/>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0" name="Google Shape;560;p6"/>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1" name="Google Shape;561;p6"/>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2" name="Google Shape;562;p6"/>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3" name="Google Shape;563;p6"/>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4" name="Google Shape;564;p6"/>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5" name="Google Shape;565;p6"/>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6" name="Google Shape;566;p6"/>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7" name="Google Shape;567;p6"/>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8" name="Google Shape;568;p6"/>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9" name="Google Shape;569;p6"/>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0" name="Google Shape;570;p6"/>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1" name="Google Shape;571;p6"/>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2" name="Google Shape;572;p6"/>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3" name="Google Shape;573;p6"/>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4" name="Google Shape;574;p6"/>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5" name="Google Shape;575;p6"/>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6" name="Google Shape;576;p6"/>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7" name="Google Shape;577;p6"/>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8" name="Google Shape;578;p6"/>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9" name="Google Shape;579;p6"/>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80" name="Google Shape;580;p6"/>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81" name="Google Shape;581;p6"/>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582" name="Google Shape;582;p6"/>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83" name="Google Shape;583;p6"/>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584" name="Google Shape;584;p6"/>
            <p:cNvGrpSpPr/>
            <p:nvPr/>
          </p:nvGrpSpPr>
          <p:grpSpPr>
            <a:xfrm>
              <a:off x="12323086" y="0"/>
              <a:ext cx="144000" cy="6858000"/>
              <a:chOff x="0" y="0"/>
              <a:chExt cx="144000" cy="6858000"/>
            </a:xfrm>
          </p:grpSpPr>
          <p:cxnSp>
            <p:nvCxnSpPr>
              <p:cNvPr id="585" name="Google Shape;585;p6"/>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86" name="Google Shape;586;p6"/>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87" name="Google Shape;587;p6"/>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88" name="Google Shape;588;p6"/>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89" name="Google Shape;589;p6"/>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0" name="Google Shape;590;p6"/>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1" name="Google Shape;591;p6"/>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2" name="Google Shape;592;p6"/>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3" name="Google Shape;593;p6"/>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4" name="Google Shape;594;p6"/>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5" name="Google Shape;595;p6"/>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6" name="Google Shape;596;p6"/>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7" name="Google Shape;597;p6"/>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8" name="Google Shape;598;p6"/>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99" name="Google Shape;599;p6"/>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00" name="Google Shape;600;p6"/>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01" name="Google Shape;601;p6"/>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pic>
        <p:nvPicPr>
          <p:cNvPr id="602" name="Google Shape;602;p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1"/>
            <a:ext cx="9144003" cy="5143501"/>
          </a:xfrm>
          <a:prstGeom prst="rect">
            <a:avLst/>
          </a:prstGeom>
          <a:noFill/>
          <a:ln>
            <a:noFill/>
          </a:ln>
        </p:spPr>
      </p:pic>
      <p:sp>
        <p:nvSpPr>
          <p:cNvPr id="603" name="Google Shape;603;p6"/>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lt1"/>
              </a:buClr>
              <a:buSzPts val="3200"/>
              <a:buFont typeface="Tahoma"/>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4" name="Google Shape;604;p6"/>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rgbClr val="66E7FF"/>
              </a:buClr>
              <a:buSzPts val="1800"/>
              <a:buNone/>
              <a:defRPr sz="1800">
                <a:solidFill>
                  <a:srgbClr val="66E7FF"/>
                </a:solidFill>
              </a:defRPr>
            </a:lvl1pPr>
            <a:lvl2pPr lvl="1" algn="ctr" rtl="0">
              <a:lnSpc>
                <a:spcPct val="108000"/>
              </a:lnSpc>
              <a:spcBef>
                <a:spcPts val="200"/>
              </a:spcBef>
              <a:spcAft>
                <a:spcPts val="0"/>
              </a:spcAft>
              <a:buClr>
                <a:srgbClr val="66E7FF"/>
              </a:buClr>
              <a:buSzPts val="1500"/>
              <a:buNone/>
              <a:defRPr sz="1500">
                <a:solidFill>
                  <a:srgbClr val="66E7FF"/>
                </a:solidFill>
              </a:defRPr>
            </a:lvl2pPr>
            <a:lvl3pPr lvl="2" algn="ctr" rtl="0">
              <a:lnSpc>
                <a:spcPct val="108000"/>
              </a:lnSpc>
              <a:spcBef>
                <a:spcPts val="200"/>
              </a:spcBef>
              <a:spcAft>
                <a:spcPts val="0"/>
              </a:spcAft>
              <a:buClr>
                <a:srgbClr val="66E7FF"/>
              </a:buClr>
              <a:buSzPts val="1400"/>
              <a:buNone/>
              <a:defRPr sz="1400">
                <a:solidFill>
                  <a:srgbClr val="66E7FF"/>
                </a:solidFill>
              </a:defRPr>
            </a:lvl3pPr>
            <a:lvl4pPr lvl="3" algn="ctr" rtl="0">
              <a:lnSpc>
                <a:spcPct val="108000"/>
              </a:lnSpc>
              <a:spcBef>
                <a:spcPts val="200"/>
              </a:spcBef>
              <a:spcAft>
                <a:spcPts val="0"/>
              </a:spcAft>
              <a:buClr>
                <a:srgbClr val="66E7FF"/>
              </a:buClr>
              <a:buSzPts val="1200"/>
              <a:buNone/>
              <a:defRPr sz="1200">
                <a:solidFill>
                  <a:srgbClr val="66E7FF"/>
                </a:solidFill>
              </a:defRPr>
            </a:lvl4pPr>
            <a:lvl5pPr lvl="4" algn="ctr" rtl="0">
              <a:lnSpc>
                <a:spcPct val="108000"/>
              </a:lnSpc>
              <a:spcBef>
                <a:spcPts val="200"/>
              </a:spcBef>
              <a:spcAft>
                <a:spcPts val="0"/>
              </a:spcAft>
              <a:buClr>
                <a:srgbClr val="66E7FF"/>
              </a:buClr>
              <a:buSzPts val="1200"/>
              <a:buNone/>
              <a:defRPr sz="1200">
                <a:solidFill>
                  <a:srgbClr val="66E7FF"/>
                </a:solidFill>
              </a:defRPr>
            </a:lvl5pPr>
            <a:lvl6pPr lvl="5" algn="ctr" rtl="0">
              <a:lnSpc>
                <a:spcPct val="108000"/>
              </a:lnSpc>
              <a:spcBef>
                <a:spcPts val="200"/>
              </a:spcBef>
              <a:spcAft>
                <a:spcPts val="0"/>
              </a:spcAft>
              <a:buClr>
                <a:srgbClr val="66E7FF"/>
              </a:buClr>
              <a:buSzPts val="1200"/>
              <a:buNone/>
              <a:defRPr sz="1200">
                <a:solidFill>
                  <a:srgbClr val="66E7FF"/>
                </a:solidFill>
              </a:defRPr>
            </a:lvl6pPr>
            <a:lvl7pPr lvl="6" algn="ctr" rtl="0">
              <a:lnSpc>
                <a:spcPct val="108000"/>
              </a:lnSpc>
              <a:spcBef>
                <a:spcPts val="200"/>
              </a:spcBef>
              <a:spcAft>
                <a:spcPts val="0"/>
              </a:spcAft>
              <a:buClr>
                <a:srgbClr val="66E7FF"/>
              </a:buClr>
              <a:buSzPts val="1200"/>
              <a:buNone/>
              <a:defRPr sz="1200">
                <a:solidFill>
                  <a:srgbClr val="66E7FF"/>
                </a:solidFill>
              </a:defRPr>
            </a:lvl7pPr>
            <a:lvl8pPr lvl="7" algn="ctr" rtl="0">
              <a:lnSpc>
                <a:spcPct val="108000"/>
              </a:lnSpc>
              <a:spcBef>
                <a:spcPts val="200"/>
              </a:spcBef>
              <a:spcAft>
                <a:spcPts val="0"/>
              </a:spcAft>
              <a:buClr>
                <a:srgbClr val="66E7FF"/>
              </a:buClr>
              <a:buSzPts val="1200"/>
              <a:buNone/>
              <a:defRPr sz="1200">
                <a:solidFill>
                  <a:srgbClr val="66E7FF"/>
                </a:solidFill>
              </a:defRPr>
            </a:lvl8pPr>
            <a:lvl9pPr lvl="8" algn="ctr" rtl="0">
              <a:lnSpc>
                <a:spcPct val="108000"/>
              </a:lnSpc>
              <a:spcBef>
                <a:spcPts val="200"/>
              </a:spcBef>
              <a:spcAft>
                <a:spcPts val="0"/>
              </a:spcAft>
              <a:buClr>
                <a:srgbClr val="66E7FF"/>
              </a:buClr>
              <a:buSzPts val="1200"/>
              <a:buNone/>
              <a:defRPr sz="1200">
                <a:solidFill>
                  <a:srgbClr val="66E7FF"/>
                </a:solidFill>
              </a:defRPr>
            </a:lvl9pPr>
          </a:lstStyle>
          <a:p>
            <a:endParaRPr/>
          </a:p>
        </p:txBody>
      </p:sp>
      <p:sp>
        <p:nvSpPr>
          <p:cNvPr id="605" name="Google Shape;605;p6"/>
          <p:cNvSpPr txBox="1">
            <a:spLocks noGrp="1"/>
          </p:cNvSpPr>
          <p:nvPr>
            <p:ph type="body" idx="2"/>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606" name="Google Shape;606;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sp>
        <p:nvSpPr>
          <p:cNvPr id="607" name="Google Shape;607;p6"/>
          <p:cNvSpPr>
            <a:spLocks noGrp="1"/>
          </p:cNvSpPr>
          <p:nvPr>
            <p:ph type="pic" idx="3"/>
          </p:nvPr>
        </p:nvSpPr>
        <p:spPr>
          <a:xfrm>
            <a:off x="4820246" y="675580"/>
            <a:ext cx="3675300" cy="3675300"/>
          </a:xfrm>
          <a:prstGeom prst="ellipse">
            <a:avLst/>
          </a:prstGeom>
          <a:noFill/>
          <a:ln>
            <a:noFill/>
          </a:ln>
        </p:spPr>
      </p:sp>
      <p:pic>
        <p:nvPicPr>
          <p:cNvPr id="608" name="Google Shape;608;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03811" y="4439419"/>
            <a:ext cx="1770413" cy="25438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artner for talent. 07">
  <p:cSld name="partner for talent. 07">
    <p:bg>
      <p:bgPr>
        <a:solidFill>
          <a:schemeClr val="dk2"/>
        </a:solidFill>
        <a:effectLst/>
      </p:bgPr>
    </p:bg>
    <p:spTree>
      <p:nvGrpSpPr>
        <p:cNvPr id="1" name="Shape 1810"/>
        <p:cNvGrpSpPr/>
        <p:nvPr/>
      </p:nvGrpSpPr>
      <p:grpSpPr>
        <a:xfrm>
          <a:off x="0" y="0"/>
          <a:ext cx="0" cy="0"/>
          <a:chOff x="0" y="0"/>
          <a:chExt cx="0" cy="0"/>
        </a:xfrm>
      </p:grpSpPr>
      <p:grpSp>
        <p:nvGrpSpPr>
          <p:cNvPr id="1811" name="Google Shape;1811;p51"/>
          <p:cNvGrpSpPr/>
          <p:nvPr/>
        </p:nvGrpSpPr>
        <p:grpSpPr>
          <a:xfrm>
            <a:off x="-206316" y="-241201"/>
            <a:ext cx="9556631" cy="5625661"/>
            <a:chOff x="-275088" y="-321601"/>
            <a:chExt cx="12742174" cy="7500882"/>
          </a:xfrm>
        </p:grpSpPr>
        <p:grpSp>
          <p:nvGrpSpPr>
            <p:cNvPr id="1812" name="Google Shape;1812;p51"/>
            <p:cNvGrpSpPr/>
            <p:nvPr/>
          </p:nvGrpSpPr>
          <p:grpSpPr>
            <a:xfrm>
              <a:off x="0" y="-321601"/>
              <a:ext cx="12192000" cy="179680"/>
              <a:chOff x="0" y="0"/>
              <a:chExt cx="12192000" cy="6858000"/>
            </a:xfrm>
          </p:grpSpPr>
          <p:cxnSp>
            <p:nvCxnSpPr>
              <p:cNvPr id="1813" name="Google Shape;1813;p51"/>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14" name="Google Shape;1814;p51"/>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15" name="Google Shape;1815;p51"/>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16" name="Google Shape;1816;p51"/>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17" name="Google Shape;1817;p51"/>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18" name="Google Shape;1818;p51"/>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19" name="Google Shape;1819;p51"/>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0" name="Google Shape;1820;p51"/>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1" name="Google Shape;1821;p51"/>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2" name="Google Shape;1822;p51"/>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3" name="Google Shape;1823;p51"/>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4" name="Google Shape;1824;p51"/>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5" name="Google Shape;1825;p51"/>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6" name="Google Shape;1826;p51"/>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7" name="Google Shape;1827;p51"/>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8" name="Google Shape;1828;p51"/>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29" name="Google Shape;1829;p51"/>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0" name="Google Shape;1830;p51"/>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1" name="Google Shape;1831;p51"/>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2" name="Google Shape;1832;p51"/>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3" name="Google Shape;1833;p51"/>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4" name="Google Shape;1834;p51"/>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5" name="Google Shape;1835;p51"/>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6" name="Google Shape;1836;p51"/>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7" name="Google Shape;1837;p51"/>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838" name="Google Shape;1838;p51"/>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39" name="Google Shape;1839;p51"/>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840" name="Google Shape;1840;p51"/>
            <p:cNvGrpSpPr/>
            <p:nvPr/>
          </p:nvGrpSpPr>
          <p:grpSpPr>
            <a:xfrm>
              <a:off x="-275088" y="0"/>
              <a:ext cx="180000" cy="6858000"/>
              <a:chOff x="0" y="0"/>
              <a:chExt cx="144000" cy="6858000"/>
            </a:xfrm>
          </p:grpSpPr>
          <p:cxnSp>
            <p:nvCxnSpPr>
              <p:cNvPr id="1841" name="Google Shape;1841;p51"/>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2" name="Google Shape;1842;p51"/>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3" name="Google Shape;1843;p51"/>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4" name="Google Shape;1844;p51"/>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5" name="Google Shape;1845;p51"/>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6" name="Google Shape;1846;p51"/>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7" name="Google Shape;1847;p51"/>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8" name="Google Shape;1848;p51"/>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49" name="Google Shape;1849;p51"/>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0" name="Google Shape;1850;p51"/>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1" name="Google Shape;1851;p51"/>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2" name="Google Shape;1852;p51"/>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3" name="Google Shape;1853;p51"/>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4" name="Google Shape;1854;p51"/>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5" name="Google Shape;1855;p51"/>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6" name="Google Shape;1856;p51"/>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57" name="Google Shape;1857;p51"/>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858" name="Google Shape;1858;p51"/>
            <p:cNvGrpSpPr/>
            <p:nvPr/>
          </p:nvGrpSpPr>
          <p:grpSpPr>
            <a:xfrm>
              <a:off x="0" y="6999601"/>
              <a:ext cx="12192000" cy="179680"/>
              <a:chOff x="0" y="0"/>
              <a:chExt cx="12192000" cy="6858000"/>
            </a:xfrm>
          </p:grpSpPr>
          <p:cxnSp>
            <p:nvCxnSpPr>
              <p:cNvPr id="1859" name="Google Shape;1859;p51"/>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0" name="Google Shape;1860;p51"/>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1" name="Google Shape;1861;p51"/>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2" name="Google Shape;1862;p51"/>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3" name="Google Shape;1863;p51"/>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4" name="Google Shape;1864;p51"/>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5" name="Google Shape;1865;p51"/>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6" name="Google Shape;1866;p51"/>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7" name="Google Shape;1867;p51"/>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8" name="Google Shape;1868;p51"/>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69" name="Google Shape;1869;p51"/>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0" name="Google Shape;1870;p51"/>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1" name="Google Shape;1871;p51"/>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2" name="Google Shape;1872;p51"/>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3" name="Google Shape;1873;p51"/>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4" name="Google Shape;1874;p51"/>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5" name="Google Shape;1875;p51"/>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6" name="Google Shape;1876;p51"/>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7" name="Google Shape;1877;p51"/>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8" name="Google Shape;1878;p51"/>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79" name="Google Shape;1879;p51"/>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80" name="Google Shape;1880;p51"/>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81" name="Google Shape;1881;p51"/>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82" name="Google Shape;1882;p51"/>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83" name="Google Shape;1883;p51"/>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884" name="Google Shape;1884;p51"/>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85" name="Google Shape;1885;p51"/>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886" name="Google Shape;1886;p51"/>
            <p:cNvGrpSpPr/>
            <p:nvPr/>
          </p:nvGrpSpPr>
          <p:grpSpPr>
            <a:xfrm>
              <a:off x="12323086" y="0"/>
              <a:ext cx="144000" cy="6858000"/>
              <a:chOff x="0" y="0"/>
              <a:chExt cx="144000" cy="6858000"/>
            </a:xfrm>
          </p:grpSpPr>
          <p:cxnSp>
            <p:nvCxnSpPr>
              <p:cNvPr id="1887" name="Google Shape;1887;p51"/>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88" name="Google Shape;1888;p51"/>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89" name="Google Shape;1889;p51"/>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0" name="Google Shape;1890;p51"/>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1" name="Google Shape;1891;p51"/>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2" name="Google Shape;1892;p51"/>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3" name="Google Shape;1893;p51"/>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4" name="Google Shape;1894;p51"/>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5" name="Google Shape;1895;p51"/>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6" name="Google Shape;1896;p51"/>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7" name="Google Shape;1897;p51"/>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8" name="Google Shape;1898;p51"/>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899" name="Google Shape;1899;p51"/>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00" name="Google Shape;1900;p51"/>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01" name="Google Shape;1901;p51"/>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02" name="Google Shape;1902;p51"/>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03" name="Google Shape;1903;p51"/>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1904" name="Google Shape;1904;p51"/>
          <p:cNvGrpSpPr/>
          <p:nvPr/>
        </p:nvGrpSpPr>
        <p:grpSpPr>
          <a:xfrm>
            <a:off x="428738" y="506"/>
            <a:ext cx="8715262" cy="5142487"/>
            <a:chOff x="571650" y="675"/>
            <a:chExt cx="11620350" cy="6856649"/>
          </a:xfrm>
        </p:grpSpPr>
        <p:grpSp>
          <p:nvGrpSpPr>
            <p:cNvPr id="1905" name="Google Shape;1905;p51"/>
            <p:cNvGrpSpPr/>
            <p:nvPr/>
          </p:nvGrpSpPr>
          <p:grpSpPr>
            <a:xfrm>
              <a:off x="747242" y="675"/>
              <a:ext cx="11444758" cy="6856649"/>
              <a:chOff x="747242" y="675"/>
              <a:chExt cx="11444758" cy="6856649"/>
            </a:xfrm>
          </p:grpSpPr>
          <p:pic>
            <p:nvPicPr>
              <p:cNvPr id="1906" name="Google Shape;1906;p5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893875" y="675"/>
                <a:ext cx="7298125" cy="6856649"/>
              </a:xfrm>
              <a:prstGeom prst="rect">
                <a:avLst/>
              </a:prstGeom>
              <a:noFill/>
              <a:ln>
                <a:noFill/>
              </a:ln>
            </p:spPr>
          </p:pic>
          <p:pic>
            <p:nvPicPr>
              <p:cNvPr id="1907" name="Google Shape;1907;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7242" y="5124543"/>
                <a:ext cx="1281114" cy="1065002"/>
              </a:xfrm>
              <a:prstGeom prst="rect">
                <a:avLst/>
              </a:prstGeom>
              <a:noFill/>
              <a:ln>
                <a:noFill/>
              </a:ln>
            </p:spPr>
          </p:pic>
        </p:grpSp>
        <p:grpSp>
          <p:nvGrpSpPr>
            <p:cNvPr id="1908" name="Google Shape;1908;p51"/>
            <p:cNvGrpSpPr/>
            <p:nvPr/>
          </p:nvGrpSpPr>
          <p:grpSpPr>
            <a:xfrm>
              <a:off x="571650" y="2254775"/>
              <a:ext cx="4706100" cy="1524000"/>
              <a:chOff x="571650" y="2254775"/>
              <a:chExt cx="4706100" cy="1524000"/>
            </a:xfrm>
          </p:grpSpPr>
          <p:sp>
            <p:nvSpPr>
              <p:cNvPr id="1909" name="Google Shape;1909;p51"/>
              <p:cNvSpPr/>
              <p:nvPr/>
            </p:nvSpPr>
            <p:spPr>
              <a:xfrm>
                <a:off x="571650" y="2254775"/>
                <a:ext cx="4706100" cy="1524000"/>
              </a:xfrm>
              <a:prstGeom prst="rect">
                <a:avLst/>
              </a:prstGeom>
              <a:solidFill>
                <a:srgbClr val="2175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10" name="Google Shape;1910;p5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250" y="2309775"/>
                <a:ext cx="4249474" cy="1260525"/>
              </a:xfrm>
              <a:prstGeom prst="rect">
                <a:avLst/>
              </a:prstGeom>
              <a:noFill/>
              <a:ln>
                <a:noFill/>
              </a:ln>
            </p:spPr>
          </p:pic>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x1 closing">
  <p:cSld name="x1 closing_1">
    <p:bg>
      <p:bgPr>
        <a:solidFill>
          <a:schemeClr val="dk1"/>
        </a:solidFill>
        <a:effectLst/>
      </p:bgPr>
    </p:bg>
    <p:spTree>
      <p:nvGrpSpPr>
        <p:cNvPr id="1" name="Shape 1911"/>
        <p:cNvGrpSpPr/>
        <p:nvPr/>
      </p:nvGrpSpPr>
      <p:grpSpPr>
        <a:xfrm>
          <a:off x="0" y="0"/>
          <a:ext cx="0" cy="0"/>
          <a:chOff x="0" y="0"/>
          <a:chExt cx="0" cy="0"/>
        </a:xfrm>
      </p:grpSpPr>
      <p:pic>
        <p:nvPicPr>
          <p:cNvPr id="1912" name="Google Shape;1912;p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9"/>
          </a:xfrm>
          <a:prstGeom prst="rect">
            <a:avLst/>
          </a:prstGeom>
          <a:noFill/>
          <a:ln>
            <a:noFill/>
          </a:ln>
        </p:spPr>
      </p:pic>
      <p:sp>
        <p:nvSpPr>
          <p:cNvPr id="1913" name="Google Shape;1913;p52"/>
          <p:cNvSpPr>
            <a:spLocks noGrp="1"/>
          </p:cNvSpPr>
          <p:nvPr>
            <p:ph type="pic" idx="2"/>
          </p:nvPr>
        </p:nvSpPr>
        <p:spPr>
          <a:xfrm>
            <a:off x="4839281" y="945450"/>
            <a:ext cx="3013800" cy="3013800"/>
          </a:xfrm>
          <a:prstGeom prst="roundRect">
            <a:avLst>
              <a:gd name="adj" fmla="val 8669"/>
            </a:avLst>
          </a:prstGeom>
          <a:noFill/>
          <a:ln>
            <a:noFill/>
          </a:ln>
        </p:spPr>
      </p:sp>
      <p:grpSp>
        <p:nvGrpSpPr>
          <p:cNvPr id="1914" name="Google Shape;1914;p52"/>
          <p:cNvGrpSpPr/>
          <p:nvPr/>
        </p:nvGrpSpPr>
        <p:grpSpPr>
          <a:xfrm>
            <a:off x="-206316" y="-241201"/>
            <a:ext cx="9556631" cy="5625661"/>
            <a:chOff x="-275088" y="-321601"/>
            <a:chExt cx="12742174" cy="7500882"/>
          </a:xfrm>
        </p:grpSpPr>
        <p:grpSp>
          <p:nvGrpSpPr>
            <p:cNvPr id="1915" name="Google Shape;1915;p52"/>
            <p:cNvGrpSpPr/>
            <p:nvPr/>
          </p:nvGrpSpPr>
          <p:grpSpPr>
            <a:xfrm>
              <a:off x="0" y="-321601"/>
              <a:ext cx="12192000" cy="179680"/>
              <a:chOff x="0" y="0"/>
              <a:chExt cx="12192000" cy="6858000"/>
            </a:xfrm>
          </p:grpSpPr>
          <p:cxnSp>
            <p:nvCxnSpPr>
              <p:cNvPr id="1916" name="Google Shape;1916;p52"/>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17" name="Google Shape;1917;p52"/>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18" name="Google Shape;1918;p52"/>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19" name="Google Shape;1919;p52"/>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0" name="Google Shape;1920;p52"/>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1" name="Google Shape;1921;p52"/>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2" name="Google Shape;1922;p52"/>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3" name="Google Shape;1923;p52"/>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4" name="Google Shape;1924;p52"/>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5" name="Google Shape;1925;p52"/>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6" name="Google Shape;1926;p52"/>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7" name="Google Shape;1927;p52"/>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8" name="Google Shape;1928;p52"/>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29" name="Google Shape;1929;p52"/>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0" name="Google Shape;1930;p52"/>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1" name="Google Shape;1931;p52"/>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2" name="Google Shape;1932;p52"/>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3" name="Google Shape;1933;p52"/>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4" name="Google Shape;1934;p52"/>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5" name="Google Shape;1935;p52"/>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6" name="Google Shape;1936;p52"/>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7" name="Google Shape;1937;p52"/>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8" name="Google Shape;1938;p52"/>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39" name="Google Shape;1939;p52"/>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40" name="Google Shape;1940;p52"/>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941" name="Google Shape;1941;p52"/>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42" name="Google Shape;1942;p52"/>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943" name="Google Shape;1943;p52"/>
            <p:cNvGrpSpPr/>
            <p:nvPr/>
          </p:nvGrpSpPr>
          <p:grpSpPr>
            <a:xfrm>
              <a:off x="-275088" y="0"/>
              <a:ext cx="180000" cy="6858000"/>
              <a:chOff x="0" y="0"/>
              <a:chExt cx="144000" cy="6858000"/>
            </a:xfrm>
          </p:grpSpPr>
          <p:cxnSp>
            <p:nvCxnSpPr>
              <p:cNvPr id="1944" name="Google Shape;1944;p52"/>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45" name="Google Shape;1945;p52"/>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46" name="Google Shape;1946;p52"/>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47" name="Google Shape;1947;p52"/>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48" name="Google Shape;1948;p52"/>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49" name="Google Shape;1949;p52"/>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0" name="Google Shape;1950;p52"/>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1" name="Google Shape;1951;p52"/>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2" name="Google Shape;1952;p52"/>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3" name="Google Shape;1953;p52"/>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4" name="Google Shape;1954;p52"/>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5" name="Google Shape;1955;p52"/>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6" name="Google Shape;1956;p52"/>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7" name="Google Shape;1957;p52"/>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8" name="Google Shape;1958;p52"/>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59" name="Google Shape;1959;p52"/>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60" name="Google Shape;1960;p52"/>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1961" name="Google Shape;1961;p52"/>
            <p:cNvGrpSpPr/>
            <p:nvPr/>
          </p:nvGrpSpPr>
          <p:grpSpPr>
            <a:xfrm>
              <a:off x="0" y="6999601"/>
              <a:ext cx="12192000" cy="179680"/>
              <a:chOff x="0" y="0"/>
              <a:chExt cx="12192000" cy="6858000"/>
            </a:xfrm>
          </p:grpSpPr>
          <p:cxnSp>
            <p:nvCxnSpPr>
              <p:cNvPr id="1962" name="Google Shape;1962;p52"/>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3" name="Google Shape;1963;p52"/>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4" name="Google Shape;1964;p52"/>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5" name="Google Shape;1965;p52"/>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6" name="Google Shape;1966;p52"/>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7" name="Google Shape;1967;p52"/>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8" name="Google Shape;1968;p52"/>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69" name="Google Shape;1969;p52"/>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0" name="Google Shape;1970;p52"/>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1" name="Google Shape;1971;p52"/>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2" name="Google Shape;1972;p52"/>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3" name="Google Shape;1973;p52"/>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4" name="Google Shape;1974;p52"/>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5" name="Google Shape;1975;p52"/>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6" name="Google Shape;1976;p52"/>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7" name="Google Shape;1977;p52"/>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8" name="Google Shape;1978;p52"/>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79" name="Google Shape;1979;p52"/>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0" name="Google Shape;1980;p52"/>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1" name="Google Shape;1981;p52"/>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2" name="Google Shape;1982;p52"/>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3" name="Google Shape;1983;p52"/>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4" name="Google Shape;1984;p52"/>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5" name="Google Shape;1985;p52"/>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6" name="Google Shape;1986;p52"/>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1987" name="Google Shape;1987;p52"/>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88" name="Google Shape;1988;p52"/>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1989" name="Google Shape;1989;p52"/>
            <p:cNvGrpSpPr/>
            <p:nvPr/>
          </p:nvGrpSpPr>
          <p:grpSpPr>
            <a:xfrm>
              <a:off x="12323086" y="0"/>
              <a:ext cx="144000" cy="6858000"/>
              <a:chOff x="0" y="0"/>
              <a:chExt cx="144000" cy="6858000"/>
            </a:xfrm>
          </p:grpSpPr>
          <p:cxnSp>
            <p:nvCxnSpPr>
              <p:cNvPr id="1990" name="Google Shape;1990;p52"/>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1" name="Google Shape;1991;p52"/>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2" name="Google Shape;1992;p52"/>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3" name="Google Shape;1993;p52"/>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4" name="Google Shape;1994;p52"/>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5" name="Google Shape;1995;p52"/>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6" name="Google Shape;1996;p52"/>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7" name="Google Shape;1997;p52"/>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8" name="Google Shape;1998;p52"/>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1999" name="Google Shape;1999;p52"/>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0" name="Google Shape;2000;p52"/>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1" name="Google Shape;2001;p52"/>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2" name="Google Shape;2002;p52"/>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3" name="Google Shape;2003;p52"/>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4" name="Google Shape;2004;p52"/>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5" name="Google Shape;2005;p52"/>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06" name="Google Shape;2006;p52"/>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2007" name="Google Shape;2007;p52"/>
          <p:cNvSpPr txBox="1">
            <a:spLocks noGrp="1"/>
          </p:cNvSpPr>
          <p:nvPr>
            <p:ph type="ctrTitle"/>
          </p:nvPr>
        </p:nvSpPr>
        <p:spPr>
          <a:xfrm>
            <a:off x="557681" y="1714500"/>
            <a:ext cx="3956100" cy="16872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6800"/>
              <a:buFont typeface="Tahoma"/>
              <a:buNone/>
              <a:defRPr sz="6800">
                <a:solidFill>
                  <a:schemeClr val="lt1"/>
                </a:solidFill>
              </a:defRPr>
            </a:lvl1pPr>
            <a:lvl2pPr lvl="1" rtl="0">
              <a:lnSpc>
                <a:spcPct val="85000"/>
              </a:lnSpc>
              <a:spcBef>
                <a:spcPts val="0"/>
              </a:spcBef>
              <a:spcAft>
                <a:spcPts val="0"/>
              </a:spcAft>
              <a:buClr>
                <a:schemeClr val="lt1"/>
              </a:buClr>
              <a:buSzPts val="6800"/>
              <a:buNone/>
              <a:defRPr sz="6800">
                <a:solidFill>
                  <a:schemeClr val="lt1"/>
                </a:solidFill>
              </a:defRPr>
            </a:lvl2pPr>
            <a:lvl3pPr lvl="2" rtl="0">
              <a:lnSpc>
                <a:spcPct val="85000"/>
              </a:lnSpc>
              <a:spcBef>
                <a:spcPts val="0"/>
              </a:spcBef>
              <a:spcAft>
                <a:spcPts val="0"/>
              </a:spcAft>
              <a:buClr>
                <a:schemeClr val="lt1"/>
              </a:buClr>
              <a:buSzPts val="6800"/>
              <a:buNone/>
              <a:defRPr sz="6800">
                <a:solidFill>
                  <a:schemeClr val="lt1"/>
                </a:solidFill>
              </a:defRPr>
            </a:lvl3pPr>
            <a:lvl4pPr lvl="3" rtl="0">
              <a:lnSpc>
                <a:spcPct val="85000"/>
              </a:lnSpc>
              <a:spcBef>
                <a:spcPts val="0"/>
              </a:spcBef>
              <a:spcAft>
                <a:spcPts val="0"/>
              </a:spcAft>
              <a:buClr>
                <a:schemeClr val="lt1"/>
              </a:buClr>
              <a:buSzPts val="6800"/>
              <a:buNone/>
              <a:defRPr sz="6800">
                <a:solidFill>
                  <a:schemeClr val="lt1"/>
                </a:solidFill>
              </a:defRPr>
            </a:lvl4pPr>
            <a:lvl5pPr lvl="4" rtl="0">
              <a:lnSpc>
                <a:spcPct val="85000"/>
              </a:lnSpc>
              <a:spcBef>
                <a:spcPts val="0"/>
              </a:spcBef>
              <a:spcAft>
                <a:spcPts val="0"/>
              </a:spcAft>
              <a:buClr>
                <a:schemeClr val="lt1"/>
              </a:buClr>
              <a:buSzPts val="6800"/>
              <a:buNone/>
              <a:defRPr sz="6800">
                <a:solidFill>
                  <a:schemeClr val="lt1"/>
                </a:solidFill>
              </a:defRPr>
            </a:lvl5pPr>
            <a:lvl6pPr lvl="5" rtl="0">
              <a:lnSpc>
                <a:spcPct val="85000"/>
              </a:lnSpc>
              <a:spcBef>
                <a:spcPts val="0"/>
              </a:spcBef>
              <a:spcAft>
                <a:spcPts val="0"/>
              </a:spcAft>
              <a:buClr>
                <a:schemeClr val="lt1"/>
              </a:buClr>
              <a:buSzPts val="6800"/>
              <a:buNone/>
              <a:defRPr sz="6800">
                <a:solidFill>
                  <a:schemeClr val="lt1"/>
                </a:solidFill>
              </a:defRPr>
            </a:lvl6pPr>
            <a:lvl7pPr lvl="6" rtl="0">
              <a:lnSpc>
                <a:spcPct val="85000"/>
              </a:lnSpc>
              <a:spcBef>
                <a:spcPts val="0"/>
              </a:spcBef>
              <a:spcAft>
                <a:spcPts val="0"/>
              </a:spcAft>
              <a:buClr>
                <a:schemeClr val="lt1"/>
              </a:buClr>
              <a:buSzPts val="6800"/>
              <a:buNone/>
              <a:defRPr sz="6800">
                <a:solidFill>
                  <a:schemeClr val="lt1"/>
                </a:solidFill>
              </a:defRPr>
            </a:lvl7pPr>
            <a:lvl8pPr lvl="7" rtl="0">
              <a:lnSpc>
                <a:spcPct val="85000"/>
              </a:lnSpc>
              <a:spcBef>
                <a:spcPts val="0"/>
              </a:spcBef>
              <a:spcAft>
                <a:spcPts val="0"/>
              </a:spcAft>
              <a:buClr>
                <a:schemeClr val="lt1"/>
              </a:buClr>
              <a:buSzPts val="6800"/>
              <a:buNone/>
              <a:defRPr sz="6800">
                <a:solidFill>
                  <a:schemeClr val="lt1"/>
                </a:solidFill>
              </a:defRPr>
            </a:lvl8pPr>
            <a:lvl9pPr lvl="8" rtl="0">
              <a:lnSpc>
                <a:spcPct val="85000"/>
              </a:lnSpc>
              <a:spcBef>
                <a:spcPts val="0"/>
              </a:spcBef>
              <a:spcAft>
                <a:spcPts val="0"/>
              </a:spcAft>
              <a:buClr>
                <a:schemeClr val="lt1"/>
              </a:buClr>
              <a:buSzPts val="6800"/>
              <a:buNone/>
              <a:defRPr sz="6800">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x2 closing">
  <p:cSld name="x2 closing">
    <p:bg>
      <p:bgPr>
        <a:solidFill>
          <a:schemeClr val="dk2"/>
        </a:solidFill>
        <a:effectLst/>
      </p:bgPr>
    </p:bg>
    <p:spTree>
      <p:nvGrpSpPr>
        <p:cNvPr id="1" name="Shape 2008"/>
        <p:cNvGrpSpPr/>
        <p:nvPr/>
      </p:nvGrpSpPr>
      <p:grpSpPr>
        <a:xfrm>
          <a:off x="0" y="0"/>
          <a:ext cx="0" cy="0"/>
          <a:chOff x="0" y="0"/>
          <a:chExt cx="0" cy="0"/>
        </a:xfrm>
      </p:grpSpPr>
      <p:pic>
        <p:nvPicPr>
          <p:cNvPr id="2009" name="Google Shape;2009;p5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9"/>
          </a:xfrm>
          <a:prstGeom prst="rect">
            <a:avLst/>
          </a:prstGeom>
          <a:noFill/>
          <a:ln>
            <a:noFill/>
          </a:ln>
        </p:spPr>
      </p:pic>
      <p:sp>
        <p:nvSpPr>
          <p:cNvPr id="2010" name="Google Shape;2010;p53"/>
          <p:cNvSpPr>
            <a:spLocks noGrp="1"/>
          </p:cNvSpPr>
          <p:nvPr>
            <p:ph type="pic" idx="2"/>
          </p:nvPr>
        </p:nvSpPr>
        <p:spPr>
          <a:xfrm>
            <a:off x="4839281" y="945450"/>
            <a:ext cx="3013800" cy="3013800"/>
          </a:xfrm>
          <a:prstGeom prst="roundRect">
            <a:avLst>
              <a:gd name="adj" fmla="val 8669"/>
            </a:avLst>
          </a:prstGeom>
          <a:noFill/>
          <a:ln>
            <a:noFill/>
          </a:ln>
        </p:spPr>
      </p:sp>
      <p:grpSp>
        <p:nvGrpSpPr>
          <p:cNvPr id="2011" name="Google Shape;2011;p53"/>
          <p:cNvGrpSpPr/>
          <p:nvPr/>
        </p:nvGrpSpPr>
        <p:grpSpPr>
          <a:xfrm>
            <a:off x="-206316" y="-241201"/>
            <a:ext cx="9556631" cy="5625661"/>
            <a:chOff x="-275088" y="-321601"/>
            <a:chExt cx="12742174" cy="7500882"/>
          </a:xfrm>
        </p:grpSpPr>
        <p:grpSp>
          <p:nvGrpSpPr>
            <p:cNvPr id="2012" name="Google Shape;2012;p53"/>
            <p:cNvGrpSpPr/>
            <p:nvPr/>
          </p:nvGrpSpPr>
          <p:grpSpPr>
            <a:xfrm>
              <a:off x="0" y="-321601"/>
              <a:ext cx="12192000" cy="179680"/>
              <a:chOff x="0" y="0"/>
              <a:chExt cx="12192000" cy="6858000"/>
            </a:xfrm>
          </p:grpSpPr>
          <p:cxnSp>
            <p:nvCxnSpPr>
              <p:cNvPr id="2013" name="Google Shape;2013;p53"/>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14" name="Google Shape;2014;p53"/>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15" name="Google Shape;2015;p53"/>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16" name="Google Shape;2016;p53"/>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17" name="Google Shape;2017;p53"/>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18" name="Google Shape;2018;p53"/>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19" name="Google Shape;2019;p53"/>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0" name="Google Shape;2020;p53"/>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1" name="Google Shape;2021;p53"/>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2" name="Google Shape;2022;p53"/>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3" name="Google Shape;2023;p53"/>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4" name="Google Shape;2024;p53"/>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5" name="Google Shape;2025;p53"/>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6" name="Google Shape;2026;p53"/>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7" name="Google Shape;2027;p53"/>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8" name="Google Shape;2028;p53"/>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29" name="Google Shape;2029;p53"/>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0" name="Google Shape;2030;p53"/>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1" name="Google Shape;2031;p53"/>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2" name="Google Shape;2032;p53"/>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3" name="Google Shape;2033;p53"/>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4" name="Google Shape;2034;p53"/>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5" name="Google Shape;2035;p53"/>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6" name="Google Shape;2036;p53"/>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7" name="Google Shape;2037;p53"/>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038" name="Google Shape;2038;p53"/>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39" name="Google Shape;2039;p53"/>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040" name="Google Shape;2040;p53"/>
            <p:cNvGrpSpPr/>
            <p:nvPr/>
          </p:nvGrpSpPr>
          <p:grpSpPr>
            <a:xfrm>
              <a:off x="-275088" y="0"/>
              <a:ext cx="180000" cy="6858000"/>
              <a:chOff x="0" y="0"/>
              <a:chExt cx="144000" cy="6858000"/>
            </a:xfrm>
          </p:grpSpPr>
          <p:cxnSp>
            <p:nvCxnSpPr>
              <p:cNvPr id="2041" name="Google Shape;2041;p53"/>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2" name="Google Shape;2042;p53"/>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3" name="Google Shape;2043;p53"/>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4" name="Google Shape;2044;p53"/>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5" name="Google Shape;2045;p53"/>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6" name="Google Shape;2046;p53"/>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7" name="Google Shape;2047;p53"/>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8" name="Google Shape;2048;p53"/>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49" name="Google Shape;2049;p53"/>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0" name="Google Shape;2050;p53"/>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1" name="Google Shape;2051;p53"/>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2" name="Google Shape;2052;p53"/>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3" name="Google Shape;2053;p53"/>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4" name="Google Shape;2054;p53"/>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5" name="Google Shape;2055;p53"/>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6" name="Google Shape;2056;p53"/>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57" name="Google Shape;2057;p53"/>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2058" name="Google Shape;2058;p53"/>
            <p:cNvGrpSpPr/>
            <p:nvPr/>
          </p:nvGrpSpPr>
          <p:grpSpPr>
            <a:xfrm>
              <a:off x="0" y="6999601"/>
              <a:ext cx="12192000" cy="179680"/>
              <a:chOff x="0" y="0"/>
              <a:chExt cx="12192000" cy="6858000"/>
            </a:xfrm>
          </p:grpSpPr>
          <p:cxnSp>
            <p:nvCxnSpPr>
              <p:cNvPr id="2059" name="Google Shape;2059;p53"/>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0" name="Google Shape;2060;p53"/>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1" name="Google Shape;2061;p53"/>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2" name="Google Shape;2062;p53"/>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3" name="Google Shape;2063;p53"/>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4" name="Google Shape;2064;p53"/>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5" name="Google Shape;2065;p53"/>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6" name="Google Shape;2066;p53"/>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7" name="Google Shape;2067;p53"/>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8" name="Google Shape;2068;p53"/>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69" name="Google Shape;2069;p53"/>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0" name="Google Shape;2070;p53"/>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1" name="Google Shape;2071;p53"/>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2" name="Google Shape;2072;p53"/>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3" name="Google Shape;2073;p53"/>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4" name="Google Shape;2074;p53"/>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5" name="Google Shape;2075;p53"/>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6" name="Google Shape;2076;p53"/>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7" name="Google Shape;2077;p53"/>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8" name="Google Shape;2078;p53"/>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79" name="Google Shape;2079;p53"/>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80" name="Google Shape;2080;p53"/>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81" name="Google Shape;2081;p53"/>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82" name="Google Shape;2082;p53"/>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83" name="Google Shape;2083;p53"/>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084" name="Google Shape;2084;p53"/>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85" name="Google Shape;2085;p53"/>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086" name="Google Shape;2086;p53"/>
            <p:cNvGrpSpPr/>
            <p:nvPr/>
          </p:nvGrpSpPr>
          <p:grpSpPr>
            <a:xfrm>
              <a:off x="12323086" y="0"/>
              <a:ext cx="144000" cy="6858000"/>
              <a:chOff x="0" y="0"/>
              <a:chExt cx="144000" cy="6858000"/>
            </a:xfrm>
          </p:grpSpPr>
          <p:cxnSp>
            <p:nvCxnSpPr>
              <p:cNvPr id="2087" name="Google Shape;2087;p53"/>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88" name="Google Shape;2088;p53"/>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89" name="Google Shape;2089;p53"/>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0" name="Google Shape;2090;p53"/>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1" name="Google Shape;2091;p53"/>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2" name="Google Shape;2092;p53"/>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3" name="Google Shape;2093;p53"/>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4" name="Google Shape;2094;p53"/>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5" name="Google Shape;2095;p53"/>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6" name="Google Shape;2096;p53"/>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7" name="Google Shape;2097;p53"/>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8" name="Google Shape;2098;p53"/>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099" name="Google Shape;2099;p53"/>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00" name="Google Shape;2100;p53"/>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01" name="Google Shape;2101;p53"/>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02" name="Google Shape;2102;p53"/>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03" name="Google Shape;2103;p53"/>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2104" name="Google Shape;2104;p53"/>
          <p:cNvSpPr txBox="1">
            <a:spLocks noGrp="1"/>
          </p:cNvSpPr>
          <p:nvPr>
            <p:ph type="ctrTitle"/>
          </p:nvPr>
        </p:nvSpPr>
        <p:spPr>
          <a:xfrm>
            <a:off x="557688" y="1714500"/>
            <a:ext cx="3956100" cy="16872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6800"/>
              <a:buFont typeface="Tahoma"/>
              <a:buNone/>
              <a:defRPr sz="6800">
                <a:solidFill>
                  <a:schemeClr val="lt1"/>
                </a:solidFill>
              </a:defRPr>
            </a:lvl1pPr>
            <a:lvl2pPr lvl="1" rtl="0">
              <a:lnSpc>
                <a:spcPct val="90000"/>
              </a:lnSpc>
              <a:spcBef>
                <a:spcPts val="0"/>
              </a:spcBef>
              <a:spcAft>
                <a:spcPts val="0"/>
              </a:spcAft>
              <a:buClr>
                <a:schemeClr val="lt1"/>
              </a:buClr>
              <a:buSzPts val="6800"/>
              <a:buNone/>
              <a:defRPr sz="6800">
                <a:solidFill>
                  <a:schemeClr val="lt1"/>
                </a:solidFill>
              </a:defRPr>
            </a:lvl2pPr>
            <a:lvl3pPr lvl="2" rtl="0">
              <a:lnSpc>
                <a:spcPct val="90000"/>
              </a:lnSpc>
              <a:spcBef>
                <a:spcPts val="0"/>
              </a:spcBef>
              <a:spcAft>
                <a:spcPts val="0"/>
              </a:spcAft>
              <a:buClr>
                <a:schemeClr val="lt1"/>
              </a:buClr>
              <a:buSzPts val="6800"/>
              <a:buNone/>
              <a:defRPr sz="6800">
                <a:solidFill>
                  <a:schemeClr val="lt1"/>
                </a:solidFill>
              </a:defRPr>
            </a:lvl3pPr>
            <a:lvl4pPr lvl="3" rtl="0">
              <a:lnSpc>
                <a:spcPct val="90000"/>
              </a:lnSpc>
              <a:spcBef>
                <a:spcPts val="0"/>
              </a:spcBef>
              <a:spcAft>
                <a:spcPts val="0"/>
              </a:spcAft>
              <a:buClr>
                <a:schemeClr val="lt1"/>
              </a:buClr>
              <a:buSzPts val="6800"/>
              <a:buNone/>
              <a:defRPr sz="6800">
                <a:solidFill>
                  <a:schemeClr val="lt1"/>
                </a:solidFill>
              </a:defRPr>
            </a:lvl4pPr>
            <a:lvl5pPr lvl="4" rtl="0">
              <a:lnSpc>
                <a:spcPct val="90000"/>
              </a:lnSpc>
              <a:spcBef>
                <a:spcPts val="0"/>
              </a:spcBef>
              <a:spcAft>
                <a:spcPts val="0"/>
              </a:spcAft>
              <a:buClr>
                <a:schemeClr val="lt1"/>
              </a:buClr>
              <a:buSzPts val="6800"/>
              <a:buNone/>
              <a:defRPr sz="6800">
                <a:solidFill>
                  <a:schemeClr val="lt1"/>
                </a:solidFill>
              </a:defRPr>
            </a:lvl5pPr>
            <a:lvl6pPr lvl="5" rtl="0">
              <a:lnSpc>
                <a:spcPct val="90000"/>
              </a:lnSpc>
              <a:spcBef>
                <a:spcPts val="0"/>
              </a:spcBef>
              <a:spcAft>
                <a:spcPts val="0"/>
              </a:spcAft>
              <a:buClr>
                <a:schemeClr val="lt1"/>
              </a:buClr>
              <a:buSzPts val="6800"/>
              <a:buNone/>
              <a:defRPr sz="6800">
                <a:solidFill>
                  <a:schemeClr val="lt1"/>
                </a:solidFill>
              </a:defRPr>
            </a:lvl6pPr>
            <a:lvl7pPr lvl="6" rtl="0">
              <a:lnSpc>
                <a:spcPct val="90000"/>
              </a:lnSpc>
              <a:spcBef>
                <a:spcPts val="0"/>
              </a:spcBef>
              <a:spcAft>
                <a:spcPts val="0"/>
              </a:spcAft>
              <a:buClr>
                <a:schemeClr val="lt1"/>
              </a:buClr>
              <a:buSzPts val="6800"/>
              <a:buNone/>
              <a:defRPr sz="6800">
                <a:solidFill>
                  <a:schemeClr val="lt1"/>
                </a:solidFill>
              </a:defRPr>
            </a:lvl7pPr>
            <a:lvl8pPr lvl="7" rtl="0">
              <a:lnSpc>
                <a:spcPct val="90000"/>
              </a:lnSpc>
              <a:spcBef>
                <a:spcPts val="0"/>
              </a:spcBef>
              <a:spcAft>
                <a:spcPts val="0"/>
              </a:spcAft>
              <a:buClr>
                <a:schemeClr val="lt1"/>
              </a:buClr>
              <a:buSzPts val="6800"/>
              <a:buNone/>
              <a:defRPr sz="6800">
                <a:solidFill>
                  <a:schemeClr val="lt1"/>
                </a:solidFill>
              </a:defRPr>
            </a:lvl8pPr>
            <a:lvl9pPr lvl="8" rtl="0">
              <a:lnSpc>
                <a:spcPct val="90000"/>
              </a:lnSpc>
              <a:spcBef>
                <a:spcPts val="0"/>
              </a:spcBef>
              <a:spcAft>
                <a:spcPts val="0"/>
              </a:spcAft>
              <a:buClr>
                <a:schemeClr val="lt1"/>
              </a:buClr>
              <a:buSzPts val="6800"/>
              <a:buNone/>
              <a:defRPr sz="6800">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xx grid">
  <p:cSld name="xx grid">
    <p:spTree>
      <p:nvGrpSpPr>
        <p:cNvPr id="1" name="Shape 2105"/>
        <p:cNvGrpSpPr/>
        <p:nvPr/>
      </p:nvGrpSpPr>
      <p:grpSpPr>
        <a:xfrm>
          <a:off x="0" y="0"/>
          <a:ext cx="0" cy="0"/>
          <a:chOff x="0" y="0"/>
          <a:chExt cx="0" cy="0"/>
        </a:xfrm>
      </p:grpSpPr>
      <p:grpSp>
        <p:nvGrpSpPr>
          <p:cNvPr id="2106" name="Google Shape;2106;p54"/>
          <p:cNvGrpSpPr/>
          <p:nvPr/>
        </p:nvGrpSpPr>
        <p:grpSpPr>
          <a:xfrm>
            <a:off x="-206316" y="-241201"/>
            <a:ext cx="9556631" cy="5625661"/>
            <a:chOff x="-275088" y="-321601"/>
            <a:chExt cx="12742174" cy="7500882"/>
          </a:xfrm>
        </p:grpSpPr>
        <p:grpSp>
          <p:nvGrpSpPr>
            <p:cNvPr id="2107" name="Google Shape;2107;p54"/>
            <p:cNvGrpSpPr/>
            <p:nvPr/>
          </p:nvGrpSpPr>
          <p:grpSpPr>
            <a:xfrm>
              <a:off x="0" y="-321601"/>
              <a:ext cx="12192000" cy="179680"/>
              <a:chOff x="0" y="0"/>
              <a:chExt cx="12192000" cy="6858000"/>
            </a:xfrm>
          </p:grpSpPr>
          <p:cxnSp>
            <p:nvCxnSpPr>
              <p:cNvPr id="2108" name="Google Shape;2108;p54"/>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09" name="Google Shape;2109;p54"/>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0" name="Google Shape;2110;p54"/>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1" name="Google Shape;2111;p54"/>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2" name="Google Shape;2112;p54"/>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3" name="Google Shape;2113;p54"/>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4" name="Google Shape;2114;p54"/>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5" name="Google Shape;2115;p54"/>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6" name="Google Shape;2116;p54"/>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7" name="Google Shape;2117;p54"/>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8" name="Google Shape;2118;p54"/>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19" name="Google Shape;2119;p54"/>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0" name="Google Shape;2120;p54"/>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1" name="Google Shape;2121;p54"/>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2" name="Google Shape;2122;p54"/>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3" name="Google Shape;2123;p54"/>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4" name="Google Shape;2124;p54"/>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5" name="Google Shape;2125;p54"/>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6" name="Google Shape;2126;p54"/>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7" name="Google Shape;2127;p54"/>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8" name="Google Shape;2128;p54"/>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29" name="Google Shape;2129;p54"/>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30" name="Google Shape;2130;p54"/>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31" name="Google Shape;2131;p54"/>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32" name="Google Shape;2132;p54"/>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133" name="Google Shape;2133;p54"/>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34" name="Google Shape;2134;p54"/>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135" name="Google Shape;2135;p54"/>
            <p:cNvGrpSpPr/>
            <p:nvPr/>
          </p:nvGrpSpPr>
          <p:grpSpPr>
            <a:xfrm>
              <a:off x="-275088" y="0"/>
              <a:ext cx="180000" cy="6858000"/>
              <a:chOff x="0" y="0"/>
              <a:chExt cx="144000" cy="6858000"/>
            </a:xfrm>
          </p:grpSpPr>
          <p:cxnSp>
            <p:nvCxnSpPr>
              <p:cNvPr id="2136" name="Google Shape;2136;p54"/>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37" name="Google Shape;2137;p54"/>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38" name="Google Shape;2138;p54"/>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39" name="Google Shape;2139;p54"/>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0" name="Google Shape;2140;p54"/>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1" name="Google Shape;2141;p54"/>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2" name="Google Shape;2142;p54"/>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3" name="Google Shape;2143;p54"/>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4" name="Google Shape;2144;p54"/>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5" name="Google Shape;2145;p54"/>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6" name="Google Shape;2146;p54"/>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7" name="Google Shape;2147;p54"/>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8" name="Google Shape;2148;p54"/>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49" name="Google Shape;2149;p54"/>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50" name="Google Shape;2150;p54"/>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51" name="Google Shape;2151;p54"/>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52" name="Google Shape;2152;p54"/>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2153" name="Google Shape;2153;p54"/>
            <p:cNvGrpSpPr/>
            <p:nvPr/>
          </p:nvGrpSpPr>
          <p:grpSpPr>
            <a:xfrm>
              <a:off x="0" y="6999601"/>
              <a:ext cx="12192000" cy="179680"/>
              <a:chOff x="0" y="0"/>
              <a:chExt cx="12192000" cy="6858000"/>
            </a:xfrm>
          </p:grpSpPr>
          <p:cxnSp>
            <p:nvCxnSpPr>
              <p:cNvPr id="2154" name="Google Shape;2154;p54"/>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55" name="Google Shape;2155;p54"/>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56" name="Google Shape;2156;p54"/>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57" name="Google Shape;2157;p54"/>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58" name="Google Shape;2158;p54"/>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59" name="Google Shape;2159;p54"/>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0" name="Google Shape;2160;p54"/>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1" name="Google Shape;2161;p54"/>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2" name="Google Shape;2162;p54"/>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3" name="Google Shape;2163;p54"/>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4" name="Google Shape;2164;p54"/>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5" name="Google Shape;2165;p54"/>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6" name="Google Shape;2166;p54"/>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7" name="Google Shape;2167;p54"/>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8" name="Google Shape;2168;p54"/>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69" name="Google Shape;2169;p54"/>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0" name="Google Shape;2170;p54"/>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1" name="Google Shape;2171;p54"/>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2" name="Google Shape;2172;p54"/>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3" name="Google Shape;2173;p54"/>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4" name="Google Shape;2174;p54"/>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5" name="Google Shape;2175;p54"/>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6" name="Google Shape;2176;p54"/>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7" name="Google Shape;2177;p54"/>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78" name="Google Shape;2178;p54"/>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179" name="Google Shape;2179;p54"/>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80" name="Google Shape;2180;p54"/>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181" name="Google Shape;2181;p54"/>
            <p:cNvGrpSpPr/>
            <p:nvPr/>
          </p:nvGrpSpPr>
          <p:grpSpPr>
            <a:xfrm>
              <a:off x="12323086" y="0"/>
              <a:ext cx="144000" cy="6858000"/>
              <a:chOff x="0" y="0"/>
              <a:chExt cx="144000" cy="6858000"/>
            </a:xfrm>
          </p:grpSpPr>
          <p:cxnSp>
            <p:nvCxnSpPr>
              <p:cNvPr id="2182" name="Google Shape;2182;p54"/>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3" name="Google Shape;2183;p54"/>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4" name="Google Shape;2184;p54"/>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5" name="Google Shape;2185;p54"/>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6" name="Google Shape;2186;p54"/>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7" name="Google Shape;2187;p54"/>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8" name="Google Shape;2188;p54"/>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89" name="Google Shape;2189;p54"/>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0" name="Google Shape;2190;p54"/>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1" name="Google Shape;2191;p54"/>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2" name="Google Shape;2192;p54"/>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3" name="Google Shape;2193;p54"/>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4" name="Google Shape;2194;p54"/>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5" name="Google Shape;2195;p54"/>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6" name="Google Shape;2196;p54"/>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7" name="Google Shape;2197;p54"/>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198" name="Google Shape;2198;p54"/>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2199" name="Google Shape;2199;p54"/>
          <p:cNvGrpSpPr/>
          <p:nvPr/>
        </p:nvGrpSpPr>
        <p:grpSpPr>
          <a:xfrm>
            <a:off x="0" y="0"/>
            <a:ext cx="9144000" cy="5143500"/>
            <a:chOff x="0" y="0"/>
            <a:chExt cx="12192000" cy="6858000"/>
          </a:xfrm>
        </p:grpSpPr>
        <p:grpSp>
          <p:nvGrpSpPr>
            <p:cNvPr id="2200" name="Google Shape;2200;p54"/>
            <p:cNvGrpSpPr/>
            <p:nvPr/>
          </p:nvGrpSpPr>
          <p:grpSpPr>
            <a:xfrm>
              <a:off x="744061" y="0"/>
              <a:ext cx="10704354" cy="6858000"/>
              <a:chOff x="744061" y="0"/>
              <a:chExt cx="10704354" cy="6858000"/>
            </a:xfrm>
          </p:grpSpPr>
          <p:cxnSp>
            <p:nvCxnSpPr>
              <p:cNvPr id="2201" name="Google Shape;2201;p54"/>
              <p:cNvCxnSpPr/>
              <p:nvPr/>
            </p:nvCxnSpPr>
            <p:spPr>
              <a:xfrm>
                <a:off x="744061"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2" name="Google Shape;2202;p54"/>
              <p:cNvCxnSpPr/>
              <p:nvPr/>
            </p:nvCxnSpPr>
            <p:spPr>
              <a:xfrm>
                <a:off x="11448415"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3" name="Google Shape;2203;p54"/>
              <p:cNvCxnSpPr/>
              <p:nvPr/>
            </p:nvCxnSpPr>
            <p:spPr>
              <a:xfrm>
                <a:off x="1648348"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4" name="Google Shape;2204;p54"/>
              <p:cNvCxnSpPr/>
              <p:nvPr/>
            </p:nvCxnSpPr>
            <p:spPr>
              <a:xfrm>
                <a:off x="1495948"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5" name="Google Shape;2205;p54"/>
              <p:cNvCxnSpPr/>
              <p:nvPr/>
            </p:nvCxnSpPr>
            <p:spPr>
              <a:xfrm>
                <a:off x="2401411"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6" name="Google Shape;2206;p54"/>
              <p:cNvCxnSpPr/>
              <p:nvPr/>
            </p:nvCxnSpPr>
            <p:spPr>
              <a:xfrm>
                <a:off x="2553167"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7" name="Google Shape;2207;p54"/>
              <p:cNvCxnSpPr/>
              <p:nvPr/>
            </p:nvCxnSpPr>
            <p:spPr>
              <a:xfrm>
                <a:off x="3305969"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8" name="Google Shape;2208;p54"/>
              <p:cNvCxnSpPr/>
              <p:nvPr/>
            </p:nvCxnSpPr>
            <p:spPr>
              <a:xfrm>
                <a:off x="3457575"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09" name="Google Shape;2209;p54"/>
              <p:cNvCxnSpPr/>
              <p:nvPr/>
            </p:nvCxnSpPr>
            <p:spPr>
              <a:xfrm>
                <a:off x="4211170"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0" name="Google Shape;2210;p54"/>
              <p:cNvCxnSpPr/>
              <p:nvPr/>
            </p:nvCxnSpPr>
            <p:spPr>
              <a:xfrm>
                <a:off x="4362776"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1" name="Google Shape;2211;p54"/>
              <p:cNvCxnSpPr/>
              <p:nvPr/>
            </p:nvCxnSpPr>
            <p:spPr>
              <a:xfrm>
                <a:off x="5115578"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2" name="Google Shape;2212;p54"/>
              <p:cNvCxnSpPr/>
              <p:nvPr/>
            </p:nvCxnSpPr>
            <p:spPr>
              <a:xfrm>
                <a:off x="5267184"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3" name="Google Shape;2213;p54"/>
              <p:cNvCxnSpPr/>
              <p:nvPr/>
            </p:nvCxnSpPr>
            <p:spPr>
              <a:xfrm>
                <a:off x="6019986"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4" name="Google Shape;2214;p54"/>
              <p:cNvCxnSpPr/>
              <p:nvPr/>
            </p:nvCxnSpPr>
            <p:spPr>
              <a:xfrm>
                <a:off x="6172385"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5" name="Google Shape;2215;p54"/>
              <p:cNvCxnSpPr/>
              <p:nvPr/>
            </p:nvCxnSpPr>
            <p:spPr>
              <a:xfrm>
                <a:off x="6924394"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6" name="Google Shape;2216;p54"/>
              <p:cNvCxnSpPr/>
              <p:nvPr/>
            </p:nvCxnSpPr>
            <p:spPr>
              <a:xfrm>
                <a:off x="7076000"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7" name="Google Shape;2217;p54"/>
              <p:cNvCxnSpPr/>
              <p:nvPr/>
            </p:nvCxnSpPr>
            <p:spPr>
              <a:xfrm>
                <a:off x="7829595"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8" name="Google Shape;2218;p54"/>
              <p:cNvCxnSpPr/>
              <p:nvPr/>
            </p:nvCxnSpPr>
            <p:spPr>
              <a:xfrm>
                <a:off x="7981201"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19" name="Google Shape;2219;p54"/>
              <p:cNvCxnSpPr/>
              <p:nvPr/>
            </p:nvCxnSpPr>
            <p:spPr>
              <a:xfrm>
                <a:off x="8734003"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20" name="Google Shape;2220;p54"/>
              <p:cNvCxnSpPr/>
              <p:nvPr/>
            </p:nvCxnSpPr>
            <p:spPr>
              <a:xfrm>
                <a:off x="8887990"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21" name="Google Shape;2221;p54"/>
              <p:cNvCxnSpPr/>
              <p:nvPr/>
            </p:nvCxnSpPr>
            <p:spPr>
              <a:xfrm>
                <a:off x="9639204"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22" name="Google Shape;2222;p54"/>
              <p:cNvCxnSpPr/>
              <p:nvPr/>
            </p:nvCxnSpPr>
            <p:spPr>
              <a:xfrm>
                <a:off x="9790810"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23" name="Google Shape;2223;p54"/>
              <p:cNvCxnSpPr/>
              <p:nvPr/>
            </p:nvCxnSpPr>
            <p:spPr>
              <a:xfrm>
                <a:off x="10545200"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24" name="Google Shape;2224;p54"/>
              <p:cNvCxnSpPr/>
              <p:nvPr/>
            </p:nvCxnSpPr>
            <p:spPr>
              <a:xfrm>
                <a:off x="10697599" y="0"/>
                <a:ext cx="0" cy="6858000"/>
              </a:xfrm>
              <a:prstGeom prst="straightConnector1">
                <a:avLst/>
              </a:prstGeom>
              <a:noFill/>
              <a:ln w="9525" cap="flat" cmpd="sng">
                <a:solidFill>
                  <a:srgbClr val="FF00AE"/>
                </a:solidFill>
                <a:prstDash val="solid"/>
                <a:miter lim="800000"/>
                <a:headEnd type="none" w="sm" len="sm"/>
                <a:tailEnd type="none" w="sm" len="sm"/>
              </a:ln>
            </p:spPr>
          </p:cxnSp>
          <p:cxnSp>
            <p:nvCxnSpPr>
              <p:cNvPr id="2225" name="Google Shape;2225;p54"/>
              <p:cNvCxnSpPr/>
              <p:nvPr/>
            </p:nvCxnSpPr>
            <p:spPr>
              <a:xfrm>
                <a:off x="6096000" y="0"/>
                <a:ext cx="0" cy="6858000"/>
              </a:xfrm>
              <a:prstGeom prst="straightConnector1">
                <a:avLst/>
              </a:prstGeom>
              <a:noFill/>
              <a:ln w="9525" cap="flat" cmpd="sng">
                <a:solidFill>
                  <a:srgbClr val="FF00AE"/>
                </a:solidFill>
                <a:prstDash val="lgDash"/>
                <a:miter lim="800000"/>
                <a:headEnd type="none" w="sm" len="sm"/>
                <a:tailEnd type="none" w="sm" len="sm"/>
              </a:ln>
            </p:spPr>
          </p:cxnSp>
        </p:grpSp>
        <p:grpSp>
          <p:nvGrpSpPr>
            <p:cNvPr id="2226" name="Google Shape;2226;p54"/>
            <p:cNvGrpSpPr/>
            <p:nvPr/>
          </p:nvGrpSpPr>
          <p:grpSpPr>
            <a:xfrm>
              <a:off x="0" y="600075"/>
              <a:ext cx="12192000" cy="5736240"/>
              <a:chOff x="0" y="600075"/>
              <a:chExt cx="12192000" cy="5736240"/>
            </a:xfrm>
          </p:grpSpPr>
          <p:cxnSp>
            <p:nvCxnSpPr>
              <p:cNvPr id="2227" name="Google Shape;2227;p54"/>
              <p:cNvCxnSpPr/>
              <p:nvPr/>
            </p:nvCxnSpPr>
            <p:spPr>
              <a:xfrm>
                <a:off x="0" y="600075"/>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28" name="Google Shape;2228;p54"/>
              <p:cNvCxnSpPr/>
              <p:nvPr/>
            </p:nvCxnSpPr>
            <p:spPr>
              <a:xfrm>
                <a:off x="0" y="752475"/>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29" name="Google Shape;2229;p54"/>
              <p:cNvCxnSpPr/>
              <p:nvPr/>
            </p:nvCxnSpPr>
            <p:spPr>
              <a:xfrm>
                <a:off x="0" y="904875"/>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0" name="Google Shape;2230;p54"/>
              <p:cNvCxnSpPr/>
              <p:nvPr/>
            </p:nvCxnSpPr>
            <p:spPr>
              <a:xfrm>
                <a:off x="0" y="1658588"/>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1" name="Google Shape;2231;p54"/>
              <p:cNvCxnSpPr/>
              <p:nvPr/>
            </p:nvCxnSpPr>
            <p:spPr>
              <a:xfrm>
                <a:off x="0" y="1810988"/>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2" name="Google Shape;2232;p54"/>
              <p:cNvCxnSpPr/>
              <p:nvPr/>
            </p:nvCxnSpPr>
            <p:spPr>
              <a:xfrm>
                <a:off x="0" y="2564606"/>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3" name="Google Shape;2233;p54"/>
              <p:cNvCxnSpPr/>
              <p:nvPr/>
            </p:nvCxnSpPr>
            <p:spPr>
              <a:xfrm>
                <a:off x="0" y="2717006"/>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4" name="Google Shape;2234;p54"/>
              <p:cNvCxnSpPr/>
              <p:nvPr/>
            </p:nvCxnSpPr>
            <p:spPr>
              <a:xfrm>
                <a:off x="0" y="3469481"/>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5" name="Google Shape;2235;p54"/>
              <p:cNvCxnSpPr/>
              <p:nvPr/>
            </p:nvCxnSpPr>
            <p:spPr>
              <a:xfrm>
                <a:off x="0" y="3621881"/>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6" name="Google Shape;2236;p54"/>
              <p:cNvCxnSpPr/>
              <p:nvPr/>
            </p:nvCxnSpPr>
            <p:spPr>
              <a:xfrm>
                <a:off x="0" y="4373213"/>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7" name="Google Shape;2237;p54"/>
              <p:cNvCxnSpPr/>
              <p:nvPr/>
            </p:nvCxnSpPr>
            <p:spPr>
              <a:xfrm>
                <a:off x="0" y="4525613"/>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8" name="Google Shape;2238;p54"/>
              <p:cNvCxnSpPr/>
              <p:nvPr/>
            </p:nvCxnSpPr>
            <p:spPr>
              <a:xfrm>
                <a:off x="0" y="5279231"/>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39" name="Google Shape;2239;p54"/>
              <p:cNvCxnSpPr/>
              <p:nvPr/>
            </p:nvCxnSpPr>
            <p:spPr>
              <a:xfrm>
                <a:off x="0" y="5431631"/>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40" name="Google Shape;2240;p54"/>
              <p:cNvCxnSpPr/>
              <p:nvPr/>
            </p:nvCxnSpPr>
            <p:spPr>
              <a:xfrm>
                <a:off x="0" y="6183915"/>
                <a:ext cx="12192000" cy="0"/>
              </a:xfrm>
              <a:prstGeom prst="straightConnector1">
                <a:avLst/>
              </a:prstGeom>
              <a:noFill/>
              <a:ln w="9525" cap="flat" cmpd="sng">
                <a:solidFill>
                  <a:srgbClr val="B34EE9"/>
                </a:solidFill>
                <a:prstDash val="solid"/>
                <a:miter lim="800000"/>
                <a:headEnd type="none" w="sm" len="sm"/>
                <a:tailEnd type="none" w="sm" len="sm"/>
              </a:ln>
            </p:spPr>
          </p:cxnSp>
          <p:cxnSp>
            <p:nvCxnSpPr>
              <p:cNvPr id="2241" name="Google Shape;2241;p54"/>
              <p:cNvCxnSpPr/>
              <p:nvPr/>
            </p:nvCxnSpPr>
            <p:spPr>
              <a:xfrm>
                <a:off x="0" y="6336315"/>
                <a:ext cx="12192000" cy="0"/>
              </a:xfrm>
              <a:prstGeom prst="straightConnector1">
                <a:avLst/>
              </a:prstGeom>
              <a:noFill/>
              <a:ln w="9525" cap="flat" cmpd="sng">
                <a:solidFill>
                  <a:srgbClr val="B34EE9"/>
                </a:solidFill>
                <a:prstDash val="solid"/>
                <a:miter lim="800000"/>
                <a:headEnd type="none" w="sm" len="sm"/>
                <a:tailEnd type="none" w="sm" len="sm"/>
              </a:ln>
            </p:spPr>
          </p:cxnSp>
        </p:gr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 Title Slide">
  <p:cSld name="Title Slide">
    <p:bg>
      <p:bgPr>
        <a:solidFill>
          <a:schemeClr val="dk2"/>
        </a:solidFill>
        <a:effectLst/>
      </p:bgPr>
    </p:bg>
    <p:spTree>
      <p:nvGrpSpPr>
        <p:cNvPr id="1" name="Shape 2242"/>
        <p:cNvGrpSpPr/>
        <p:nvPr/>
      </p:nvGrpSpPr>
      <p:grpSpPr>
        <a:xfrm>
          <a:off x="0" y="0"/>
          <a:ext cx="0" cy="0"/>
          <a:chOff x="0" y="0"/>
          <a:chExt cx="0" cy="0"/>
        </a:xfrm>
      </p:grpSpPr>
      <p:grpSp>
        <p:nvGrpSpPr>
          <p:cNvPr id="2243" name="Google Shape;2243;p55"/>
          <p:cNvGrpSpPr/>
          <p:nvPr/>
        </p:nvGrpSpPr>
        <p:grpSpPr>
          <a:xfrm>
            <a:off x="-206316" y="-241201"/>
            <a:ext cx="9556631" cy="5625661"/>
            <a:chOff x="-275088" y="-321601"/>
            <a:chExt cx="12742174" cy="7500882"/>
          </a:xfrm>
        </p:grpSpPr>
        <p:grpSp>
          <p:nvGrpSpPr>
            <p:cNvPr id="2244" name="Google Shape;2244;p55"/>
            <p:cNvGrpSpPr/>
            <p:nvPr/>
          </p:nvGrpSpPr>
          <p:grpSpPr>
            <a:xfrm>
              <a:off x="0" y="-321601"/>
              <a:ext cx="12192000" cy="179680"/>
              <a:chOff x="0" y="0"/>
              <a:chExt cx="12192000" cy="6858000"/>
            </a:xfrm>
          </p:grpSpPr>
          <p:cxnSp>
            <p:nvCxnSpPr>
              <p:cNvPr id="2245" name="Google Shape;2245;p55"/>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46" name="Google Shape;2246;p55"/>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47" name="Google Shape;2247;p55"/>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48" name="Google Shape;2248;p55"/>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49" name="Google Shape;2249;p55"/>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0" name="Google Shape;2250;p55"/>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1" name="Google Shape;2251;p55"/>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2" name="Google Shape;2252;p55"/>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3" name="Google Shape;2253;p55"/>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4" name="Google Shape;2254;p55"/>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5" name="Google Shape;2255;p55"/>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6" name="Google Shape;2256;p55"/>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7" name="Google Shape;2257;p55"/>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8" name="Google Shape;2258;p55"/>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59" name="Google Shape;2259;p55"/>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0" name="Google Shape;2260;p55"/>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1" name="Google Shape;2261;p55"/>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2" name="Google Shape;2262;p55"/>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3" name="Google Shape;2263;p55"/>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4" name="Google Shape;2264;p55"/>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5" name="Google Shape;2265;p55"/>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6" name="Google Shape;2266;p55"/>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7" name="Google Shape;2267;p55"/>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8" name="Google Shape;2268;p55"/>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69" name="Google Shape;2269;p55"/>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270" name="Google Shape;2270;p55"/>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71" name="Google Shape;2271;p55"/>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272" name="Google Shape;2272;p55"/>
            <p:cNvGrpSpPr/>
            <p:nvPr/>
          </p:nvGrpSpPr>
          <p:grpSpPr>
            <a:xfrm>
              <a:off x="-275088" y="0"/>
              <a:ext cx="180000" cy="6858000"/>
              <a:chOff x="0" y="0"/>
              <a:chExt cx="144000" cy="6858000"/>
            </a:xfrm>
          </p:grpSpPr>
          <p:cxnSp>
            <p:nvCxnSpPr>
              <p:cNvPr id="2273" name="Google Shape;2273;p55"/>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74" name="Google Shape;2274;p55"/>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75" name="Google Shape;2275;p55"/>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76" name="Google Shape;2276;p55"/>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77" name="Google Shape;2277;p55"/>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78" name="Google Shape;2278;p55"/>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79" name="Google Shape;2279;p55"/>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0" name="Google Shape;2280;p55"/>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1" name="Google Shape;2281;p55"/>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2" name="Google Shape;2282;p55"/>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3" name="Google Shape;2283;p55"/>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4" name="Google Shape;2284;p55"/>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5" name="Google Shape;2285;p55"/>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6" name="Google Shape;2286;p55"/>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7" name="Google Shape;2287;p55"/>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8" name="Google Shape;2288;p55"/>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289" name="Google Shape;2289;p55"/>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2290" name="Google Shape;2290;p55"/>
            <p:cNvGrpSpPr/>
            <p:nvPr/>
          </p:nvGrpSpPr>
          <p:grpSpPr>
            <a:xfrm>
              <a:off x="0" y="6999601"/>
              <a:ext cx="12192000" cy="179680"/>
              <a:chOff x="0" y="0"/>
              <a:chExt cx="12192000" cy="6858000"/>
            </a:xfrm>
          </p:grpSpPr>
          <p:cxnSp>
            <p:nvCxnSpPr>
              <p:cNvPr id="2291" name="Google Shape;2291;p55"/>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2" name="Google Shape;2292;p55"/>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3" name="Google Shape;2293;p55"/>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4" name="Google Shape;2294;p55"/>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5" name="Google Shape;2295;p55"/>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6" name="Google Shape;2296;p55"/>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7" name="Google Shape;2297;p55"/>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8" name="Google Shape;2298;p55"/>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99" name="Google Shape;2299;p55"/>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0" name="Google Shape;2300;p55"/>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1" name="Google Shape;2301;p55"/>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2" name="Google Shape;2302;p55"/>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3" name="Google Shape;2303;p55"/>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4" name="Google Shape;2304;p55"/>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5" name="Google Shape;2305;p55"/>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6" name="Google Shape;2306;p55"/>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7" name="Google Shape;2307;p55"/>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8" name="Google Shape;2308;p55"/>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09" name="Google Shape;2309;p55"/>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0" name="Google Shape;2310;p55"/>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1" name="Google Shape;2311;p55"/>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2" name="Google Shape;2312;p55"/>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3" name="Google Shape;2313;p55"/>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4" name="Google Shape;2314;p55"/>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5" name="Google Shape;2315;p55"/>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2316" name="Google Shape;2316;p55"/>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17" name="Google Shape;2317;p55"/>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2318" name="Google Shape;2318;p55"/>
            <p:cNvGrpSpPr/>
            <p:nvPr/>
          </p:nvGrpSpPr>
          <p:grpSpPr>
            <a:xfrm>
              <a:off x="12323086" y="0"/>
              <a:ext cx="144000" cy="6858000"/>
              <a:chOff x="0" y="0"/>
              <a:chExt cx="144000" cy="6858000"/>
            </a:xfrm>
          </p:grpSpPr>
          <p:cxnSp>
            <p:nvCxnSpPr>
              <p:cNvPr id="2319" name="Google Shape;2319;p55"/>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0" name="Google Shape;2320;p55"/>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1" name="Google Shape;2321;p55"/>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2" name="Google Shape;2322;p55"/>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3" name="Google Shape;2323;p55"/>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4" name="Google Shape;2324;p55"/>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5" name="Google Shape;2325;p55"/>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6" name="Google Shape;2326;p55"/>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7" name="Google Shape;2327;p55"/>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8" name="Google Shape;2328;p55"/>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29" name="Google Shape;2329;p55"/>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30" name="Google Shape;2330;p55"/>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31" name="Google Shape;2331;p55"/>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32" name="Google Shape;2332;p55"/>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33" name="Google Shape;2333;p55"/>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34" name="Google Shape;2334;p55"/>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2335" name="Google Shape;2335;p55"/>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2336" name="Google Shape;2336;p55"/>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lt1"/>
              </a:buClr>
              <a:buSzPts val="3200"/>
              <a:buFont typeface="Tahoma"/>
              <a:buNone/>
              <a:defRPr sz="3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37" name="Google Shape;2337;p55"/>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chemeClr val="dk1"/>
              </a:buClr>
              <a:buSzPts val="1800"/>
              <a:buNone/>
              <a:defRPr sz="1800">
                <a:solidFill>
                  <a:schemeClr val="dk1"/>
                </a:solidFill>
              </a:defRPr>
            </a:lvl1pPr>
            <a:lvl2pPr lvl="1" algn="ctr" rtl="0">
              <a:lnSpc>
                <a:spcPct val="108000"/>
              </a:lnSpc>
              <a:spcBef>
                <a:spcPts val="200"/>
              </a:spcBef>
              <a:spcAft>
                <a:spcPts val="0"/>
              </a:spcAft>
              <a:buClr>
                <a:schemeClr val="dk1"/>
              </a:buClr>
              <a:buSzPts val="1500"/>
              <a:buNone/>
              <a:defRPr sz="1500"/>
            </a:lvl2pPr>
            <a:lvl3pPr lvl="2" algn="ctr" rtl="0">
              <a:lnSpc>
                <a:spcPct val="108000"/>
              </a:lnSpc>
              <a:spcBef>
                <a:spcPts val="200"/>
              </a:spcBef>
              <a:spcAft>
                <a:spcPts val="0"/>
              </a:spcAft>
              <a:buClr>
                <a:schemeClr val="dk1"/>
              </a:buClr>
              <a:buSzPts val="1400"/>
              <a:buNone/>
              <a:defRPr sz="1400"/>
            </a:lvl3pPr>
            <a:lvl4pPr lvl="3" algn="ctr" rtl="0">
              <a:lnSpc>
                <a:spcPct val="108000"/>
              </a:lnSpc>
              <a:spcBef>
                <a:spcPts val="200"/>
              </a:spcBef>
              <a:spcAft>
                <a:spcPts val="0"/>
              </a:spcAft>
              <a:buClr>
                <a:schemeClr val="dk1"/>
              </a:buClr>
              <a:buSzPts val="1200"/>
              <a:buNone/>
              <a:defRPr sz="1200"/>
            </a:lvl4pPr>
            <a:lvl5pPr lvl="4" algn="ctr" rtl="0">
              <a:lnSpc>
                <a:spcPct val="108000"/>
              </a:lnSpc>
              <a:spcBef>
                <a:spcPts val="200"/>
              </a:spcBef>
              <a:spcAft>
                <a:spcPts val="0"/>
              </a:spcAft>
              <a:buClr>
                <a:schemeClr val="dk1"/>
              </a:buClr>
              <a:buSzPts val="1200"/>
              <a:buNone/>
              <a:defRPr sz="1200"/>
            </a:lvl5pPr>
            <a:lvl6pPr lvl="5" algn="ctr" rtl="0">
              <a:lnSpc>
                <a:spcPct val="108000"/>
              </a:lnSpc>
              <a:spcBef>
                <a:spcPts val="200"/>
              </a:spcBef>
              <a:spcAft>
                <a:spcPts val="0"/>
              </a:spcAft>
              <a:buClr>
                <a:schemeClr val="dk1"/>
              </a:buClr>
              <a:buSzPts val="1200"/>
              <a:buNone/>
              <a:defRPr sz="1200"/>
            </a:lvl6pPr>
            <a:lvl7pPr lvl="6" algn="ctr" rtl="0">
              <a:lnSpc>
                <a:spcPct val="108000"/>
              </a:lnSpc>
              <a:spcBef>
                <a:spcPts val="200"/>
              </a:spcBef>
              <a:spcAft>
                <a:spcPts val="0"/>
              </a:spcAft>
              <a:buClr>
                <a:schemeClr val="dk1"/>
              </a:buClr>
              <a:buSzPts val="1200"/>
              <a:buNone/>
              <a:defRPr sz="1200"/>
            </a:lvl7pPr>
            <a:lvl8pPr lvl="7" algn="ctr" rtl="0">
              <a:lnSpc>
                <a:spcPct val="108000"/>
              </a:lnSpc>
              <a:spcBef>
                <a:spcPts val="200"/>
              </a:spcBef>
              <a:spcAft>
                <a:spcPts val="0"/>
              </a:spcAft>
              <a:buClr>
                <a:schemeClr val="dk1"/>
              </a:buClr>
              <a:buSzPts val="1200"/>
              <a:buNone/>
              <a:defRPr sz="1200"/>
            </a:lvl8pPr>
            <a:lvl9pPr lvl="8" algn="ctr" rtl="0">
              <a:lnSpc>
                <a:spcPct val="108000"/>
              </a:lnSpc>
              <a:spcBef>
                <a:spcPts val="200"/>
              </a:spcBef>
              <a:spcAft>
                <a:spcPts val="0"/>
              </a:spcAft>
              <a:buClr>
                <a:schemeClr val="dk1"/>
              </a:buClr>
              <a:buSzPts val="1200"/>
              <a:buNone/>
              <a:defRPr sz="1200"/>
            </a:lvl9pPr>
          </a:lstStyle>
          <a:p>
            <a:endParaRPr/>
          </a:p>
        </p:txBody>
      </p:sp>
      <p:sp>
        <p:nvSpPr>
          <p:cNvPr id="2338" name="Google Shape;2338;p55"/>
          <p:cNvSpPr txBox="1">
            <a:spLocks noGrp="1"/>
          </p:cNvSpPr>
          <p:nvPr>
            <p:ph type="body" idx="2"/>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2339" name="Google Shape;2339;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pic>
        <p:nvPicPr>
          <p:cNvPr id="2340" name="Google Shape;2340;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03811" y="4439419"/>
            <a:ext cx="1770413" cy="25438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2 clear">
  <p:cSld name="BLANK_2">
    <p:spTree>
      <p:nvGrpSpPr>
        <p:cNvPr id="1" name="Shape 2341"/>
        <p:cNvGrpSpPr/>
        <p:nvPr/>
      </p:nvGrpSpPr>
      <p:grpSpPr>
        <a:xfrm>
          <a:off x="0" y="0"/>
          <a:ext cx="0" cy="0"/>
          <a:chOff x="0" y="0"/>
          <a:chExt cx="0" cy="0"/>
        </a:xfrm>
      </p:grpSpPr>
      <p:sp>
        <p:nvSpPr>
          <p:cNvPr id="2342" name="Google Shape;2342;p56"/>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43" name="Google Shape;2343;p56"/>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44" name="Google Shape;2344;p56"/>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5"/>
        <p:cNvGrpSpPr/>
        <p:nvPr/>
      </p:nvGrpSpPr>
      <p:grpSpPr>
        <a:xfrm>
          <a:off x="0" y="0"/>
          <a:ext cx="0" cy="0"/>
          <a:chOff x="0" y="0"/>
          <a:chExt cx="0" cy="0"/>
        </a:xfrm>
      </p:grpSpPr>
      <p:sp>
        <p:nvSpPr>
          <p:cNvPr id="2346" name="Google Shape;2346;p57"/>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47" name="Google Shape;2347;p57"/>
          <p:cNvSpPr txBox="1">
            <a:spLocks noGrp="1"/>
          </p:cNvSpPr>
          <p:nvPr>
            <p:ph type="subTitle" idx="1"/>
          </p:nvPr>
        </p:nvSpPr>
        <p:spPr>
          <a:xfrm>
            <a:off x="311700" y="2834125"/>
            <a:ext cx="8520600" cy="792600"/>
          </a:xfrm>
          <a:prstGeom prst="rect">
            <a:avLst/>
          </a:prstGeom>
        </p:spPr>
        <p:txBody>
          <a:bodyPr spcFirstLastPara="1" wrap="square" lIns="0" tIns="81000" rIns="0" bIns="0" anchor="t" anchorCtr="0">
            <a:noAutofit/>
          </a:bodyPr>
          <a:lstStyle>
            <a:lvl1pPr lvl="0" algn="ctr" rtl="0">
              <a:lnSpc>
                <a:spcPct val="100000"/>
              </a:lnSpc>
              <a:spcBef>
                <a:spcPts val="200"/>
              </a:spcBef>
              <a:spcAft>
                <a:spcPts val="0"/>
              </a:spcAft>
              <a:buSzPts val="2800"/>
              <a:buNone/>
              <a:defRPr sz="2800"/>
            </a:lvl1pPr>
            <a:lvl2pPr lvl="1" algn="ctr" rtl="0">
              <a:lnSpc>
                <a:spcPct val="100000"/>
              </a:lnSpc>
              <a:spcBef>
                <a:spcPts val="200"/>
              </a:spcBef>
              <a:spcAft>
                <a:spcPts val="0"/>
              </a:spcAft>
              <a:buSzPts val="2800"/>
              <a:buNone/>
              <a:defRPr sz="2800"/>
            </a:lvl2pPr>
            <a:lvl3pPr lvl="2" algn="ctr" rtl="0">
              <a:lnSpc>
                <a:spcPct val="100000"/>
              </a:lnSpc>
              <a:spcBef>
                <a:spcPts val="200"/>
              </a:spcBef>
              <a:spcAft>
                <a:spcPts val="0"/>
              </a:spcAft>
              <a:buSzPts val="2800"/>
              <a:buNone/>
              <a:defRPr sz="2800"/>
            </a:lvl3pPr>
            <a:lvl4pPr lvl="3" algn="ctr" rtl="0">
              <a:lnSpc>
                <a:spcPct val="100000"/>
              </a:lnSpc>
              <a:spcBef>
                <a:spcPts val="200"/>
              </a:spcBef>
              <a:spcAft>
                <a:spcPts val="0"/>
              </a:spcAft>
              <a:buSzPts val="2800"/>
              <a:buNone/>
              <a:defRPr sz="2800"/>
            </a:lvl4pPr>
            <a:lvl5pPr lvl="4" algn="ctr" rtl="0">
              <a:lnSpc>
                <a:spcPct val="100000"/>
              </a:lnSpc>
              <a:spcBef>
                <a:spcPts val="200"/>
              </a:spcBef>
              <a:spcAft>
                <a:spcPts val="0"/>
              </a:spcAft>
              <a:buSzPts val="2800"/>
              <a:buNone/>
              <a:defRPr sz="2800"/>
            </a:lvl5pPr>
            <a:lvl6pPr lvl="5" algn="ctr" rtl="0">
              <a:lnSpc>
                <a:spcPct val="100000"/>
              </a:lnSpc>
              <a:spcBef>
                <a:spcPts val="200"/>
              </a:spcBef>
              <a:spcAft>
                <a:spcPts val="0"/>
              </a:spcAft>
              <a:buSzPts val="2800"/>
              <a:buNone/>
              <a:defRPr sz="2800"/>
            </a:lvl6pPr>
            <a:lvl7pPr lvl="6" algn="ctr" rtl="0">
              <a:lnSpc>
                <a:spcPct val="100000"/>
              </a:lnSpc>
              <a:spcBef>
                <a:spcPts val="200"/>
              </a:spcBef>
              <a:spcAft>
                <a:spcPts val="0"/>
              </a:spcAft>
              <a:buSzPts val="2800"/>
              <a:buNone/>
              <a:defRPr sz="2800"/>
            </a:lvl7pPr>
            <a:lvl8pPr lvl="7" algn="ctr" rtl="0">
              <a:lnSpc>
                <a:spcPct val="100000"/>
              </a:lnSpc>
              <a:spcBef>
                <a:spcPts val="200"/>
              </a:spcBef>
              <a:spcAft>
                <a:spcPts val="0"/>
              </a:spcAft>
              <a:buSzPts val="2800"/>
              <a:buNone/>
              <a:defRPr sz="2800"/>
            </a:lvl8pPr>
            <a:lvl9pPr lvl="8" algn="ctr" rtl="0">
              <a:lnSpc>
                <a:spcPct val="100000"/>
              </a:lnSpc>
              <a:spcBef>
                <a:spcPts val="200"/>
              </a:spcBef>
              <a:spcAft>
                <a:spcPts val="0"/>
              </a:spcAft>
              <a:buSzPts val="2800"/>
              <a:buNone/>
              <a:defRPr sz="2800"/>
            </a:lvl9pPr>
          </a:lstStyle>
          <a:p>
            <a:endParaRPr/>
          </a:p>
        </p:txBody>
      </p:sp>
      <p:sp>
        <p:nvSpPr>
          <p:cNvPr id="2348" name="Google Shape;2348;p57"/>
          <p:cNvSpPr txBox="1">
            <a:spLocks noGrp="1"/>
          </p:cNvSpPr>
          <p:nvPr>
            <p:ph type="sldNum" idx="12"/>
          </p:nvPr>
        </p:nvSpPr>
        <p:spPr>
          <a:xfrm>
            <a:off x="8472458" y="4663217"/>
            <a:ext cx="548700" cy="393600"/>
          </a:xfrm>
          <a:prstGeom prst="rect">
            <a:avLst/>
          </a:prstGeom>
        </p:spPr>
        <p:txBody>
          <a:bodyPr spcFirstLastPara="1" wrap="square" lIns="0" tIns="2700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agenda cream">
  <p:cSld name="agenda cream">
    <p:bg>
      <p:bgPr>
        <a:solidFill>
          <a:srgbClr val="F7F5F0"/>
        </a:solidFill>
        <a:effectLst/>
      </p:bgPr>
    </p:bg>
    <p:spTree>
      <p:nvGrpSpPr>
        <p:cNvPr id="1" name="Shape 2349"/>
        <p:cNvGrpSpPr/>
        <p:nvPr/>
      </p:nvGrpSpPr>
      <p:grpSpPr>
        <a:xfrm>
          <a:off x="0" y="0"/>
          <a:ext cx="0" cy="0"/>
          <a:chOff x="0" y="0"/>
          <a:chExt cx="0" cy="0"/>
        </a:xfrm>
      </p:grpSpPr>
      <p:sp>
        <p:nvSpPr>
          <p:cNvPr id="2350" name="Google Shape;2350;p58"/>
          <p:cNvSpPr txBox="1">
            <a:spLocks noGrp="1"/>
          </p:cNvSpPr>
          <p:nvPr>
            <p:ph type="title"/>
          </p:nvPr>
        </p:nvSpPr>
        <p:spPr>
          <a:xfrm>
            <a:off x="571950" y="414338"/>
            <a:ext cx="8000100" cy="702000"/>
          </a:xfrm>
          <a:prstGeom prst="rect">
            <a:avLst/>
          </a:prstGeom>
          <a:noFill/>
          <a:ln>
            <a:noFill/>
          </a:ln>
        </p:spPr>
        <p:txBody>
          <a:bodyPr spcFirstLastPara="1" wrap="square" lIns="0" tIns="0" rIns="0" bIns="0" anchor="t" anchorCtr="0">
            <a:noAutofit/>
          </a:bodyPr>
          <a:lstStyle>
            <a:lvl1pPr lvl="0" algn="l" rtl="0">
              <a:lnSpc>
                <a:spcPct val="101000"/>
              </a:lnSpc>
              <a:spcBef>
                <a:spcPts val="0"/>
              </a:spcBef>
              <a:spcAft>
                <a:spcPts val="0"/>
              </a:spcAft>
              <a:buClr>
                <a:schemeClr val="dk2"/>
              </a:buClr>
              <a:buSzPts val="2300"/>
              <a:buFont typeface="Tahoma"/>
              <a:buNone/>
              <a:defRPr>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2351" name="Google Shape;2351;p58"/>
          <p:cNvGrpSpPr/>
          <p:nvPr/>
        </p:nvGrpSpPr>
        <p:grpSpPr>
          <a:xfrm>
            <a:off x="-220725" y="-223106"/>
            <a:ext cx="9625019" cy="5626900"/>
            <a:chOff x="-294300" y="-297475"/>
            <a:chExt cx="12833359" cy="7502534"/>
          </a:xfrm>
        </p:grpSpPr>
        <p:grpSp>
          <p:nvGrpSpPr>
            <p:cNvPr id="2352" name="Google Shape;2352;p58"/>
            <p:cNvGrpSpPr/>
            <p:nvPr/>
          </p:nvGrpSpPr>
          <p:grpSpPr>
            <a:xfrm>
              <a:off x="-294300" y="0"/>
              <a:ext cx="232759" cy="6858000"/>
              <a:chOff x="-232" y="0"/>
              <a:chExt cx="300" cy="4320"/>
            </a:xfrm>
          </p:grpSpPr>
          <p:cxnSp>
            <p:nvCxnSpPr>
              <p:cNvPr id="2353" name="Google Shape;2353;p58"/>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54" name="Google Shape;2354;p58"/>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55" name="Google Shape;2355;p58"/>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56" name="Google Shape;2356;p58"/>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57" name="Google Shape;2357;p58"/>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58" name="Google Shape;2358;p58"/>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59" name="Google Shape;2359;p58"/>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0" name="Google Shape;2360;p58"/>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1" name="Google Shape;2361;p58"/>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2" name="Google Shape;2362;p58"/>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3" name="Google Shape;2363;p58"/>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4" name="Google Shape;2364;p58"/>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5" name="Google Shape;2365;p58"/>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6" name="Google Shape;2366;p58"/>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7" name="Google Shape;2367;p58"/>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68" name="Google Shape;2368;p58"/>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369" name="Google Shape;2369;p58"/>
            <p:cNvGrpSpPr/>
            <p:nvPr/>
          </p:nvGrpSpPr>
          <p:grpSpPr>
            <a:xfrm>
              <a:off x="12306300" y="0"/>
              <a:ext cx="232759" cy="6858000"/>
              <a:chOff x="-232" y="0"/>
              <a:chExt cx="300" cy="4320"/>
            </a:xfrm>
          </p:grpSpPr>
          <p:cxnSp>
            <p:nvCxnSpPr>
              <p:cNvPr id="2370" name="Google Shape;2370;p58"/>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1" name="Google Shape;2371;p58"/>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2" name="Google Shape;2372;p58"/>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3" name="Google Shape;2373;p58"/>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4" name="Google Shape;2374;p58"/>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5" name="Google Shape;2375;p58"/>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6" name="Google Shape;2376;p58"/>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7" name="Google Shape;2377;p58"/>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8" name="Google Shape;2378;p58"/>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79" name="Google Shape;2379;p58"/>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80" name="Google Shape;2380;p58"/>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81" name="Google Shape;2381;p58"/>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82" name="Google Shape;2382;p58"/>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83" name="Google Shape;2383;p58"/>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84" name="Google Shape;2384;p58"/>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385" name="Google Shape;2385;p58"/>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386" name="Google Shape;2386;p58"/>
            <p:cNvGrpSpPr/>
            <p:nvPr/>
          </p:nvGrpSpPr>
          <p:grpSpPr>
            <a:xfrm>
              <a:off x="1" y="-297475"/>
              <a:ext cx="12191999" cy="232759"/>
              <a:chOff x="0" y="-689"/>
              <a:chExt cx="7680" cy="300"/>
            </a:xfrm>
          </p:grpSpPr>
          <p:cxnSp>
            <p:nvCxnSpPr>
              <p:cNvPr id="2387" name="Google Shape;2387;p58"/>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88" name="Google Shape;2388;p58"/>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89" name="Google Shape;2389;p58"/>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0" name="Google Shape;2390;p58"/>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1" name="Google Shape;2391;p58"/>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2" name="Google Shape;2392;p58"/>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3" name="Google Shape;2393;p58"/>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4" name="Google Shape;2394;p58"/>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5" name="Google Shape;2395;p58"/>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6" name="Google Shape;2396;p58"/>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7" name="Google Shape;2397;p58"/>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8" name="Google Shape;2398;p58"/>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399" name="Google Shape;2399;p58"/>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0" name="Google Shape;2400;p58"/>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1" name="Google Shape;2401;p58"/>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2" name="Google Shape;2402;p58"/>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3" name="Google Shape;2403;p58"/>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4" name="Google Shape;2404;p58"/>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5" name="Google Shape;2405;p58"/>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6" name="Google Shape;2406;p58"/>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7" name="Google Shape;2407;p58"/>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8" name="Google Shape;2408;p58"/>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09" name="Google Shape;2409;p58"/>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0" name="Google Shape;2410;p58"/>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1" name="Google Shape;2411;p58"/>
              <p:cNvCxnSpPr/>
              <p:nvPr/>
            </p:nvCxnSpPr>
            <p:spPr>
              <a:xfrm>
                <a:off x="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2" name="Google Shape;2412;p58"/>
              <p:cNvCxnSpPr/>
              <p:nvPr/>
            </p:nvCxnSpPr>
            <p:spPr>
              <a:xfrm>
                <a:off x="7680" y="-689"/>
                <a:ext cx="0" cy="300"/>
              </a:xfrm>
              <a:prstGeom prst="straightConnector1">
                <a:avLst/>
              </a:prstGeom>
              <a:noFill/>
              <a:ln w="9525" cap="flat" cmpd="sng">
                <a:solidFill>
                  <a:srgbClr val="7F7F7F"/>
                </a:solidFill>
                <a:prstDash val="solid"/>
                <a:miter lim="800000"/>
                <a:headEnd type="none" w="sm" len="sm"/>
                <a:tailEnd type="none" w="sm" len="sm"/>
              </a:ln>
            </p:spPr>
          </p:cxnSp>
        </p:grpSp>
        <p:grpSp>
          <p:nvGrpSpPr>
            <p:cNvPr id="2413" name="Google Shape;2413;p58"/>
            <p:cNvGrpSpPr/>
            <p:nvPr/>
          </p:nvGrpSpPr>
          <p:grpSpPr>
            <a:xfrm>
              <a:off x="6351" y="6972300"/>
              <a:ext cx="12195174" cy="232759"/>
              <a:chOff x="4" y="-689"/>
              <a:chExt cx="7682" cy="300"/>
            </a:xfrm>
          </p:grpSpPr>
          <p:cxnSp>
            <p:nvCxnSpPr>
              <p:cNvPr id="2414" name="Google Shape;2414;p58"/>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5" name="Google Shape;2415;p58"/>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6" name="Google Shape;2416;p58"/>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7" name="Google Shape;2417;p58"/>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8" name="Google Shape;2418;p58"/>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19" name="Google Shape;2419;p58"/>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0" name="Google Shape;2420;p58"/>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1" name="Google Shape;2421;p58"/>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2" name="Google Shape;2422;p58"/>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3" name="Google Shape;2423;p58"/>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4" name="Google Shape;2424;p58"/>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5" name="Google Shape;2425;p58"/>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6" name="Google Shape;2426;p58"/>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7" name="Google Shape;2427;p58"/>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8" name="Google Shape;2428;p58"/>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29" name="Google Shape;2429;p58"/>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0" name="Google Shape;2430;p58"/>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1" name="Google Shape;2431;p58"/>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2" name="Google Shape;2432;p58"/>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3" name="Google Shape;2433;p58"/>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4" name="Google Shape;2434;p58"/>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5" name="Google Shape;2435;p58"/>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6" name="Google Shape;2436;p58"/>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7" name="Google Shape;2437;p58"/>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8" name="Google Shape;2438;p58"/>
              <p:cNvCxnSpPr/>
              <p:nvPr/>
            </p:nvCxnSpPr>
            <p:spPr>
              <a:xfrm>
                <a:off x="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39" name="Google Shape;2439;p58"/>
              <p:cNvCxnSpPr/>
              <p:nvPr/>
            </p:nvCxnSpPr>
            <p:spPr>
              <a:xfrm>
                <a:off x="7686" y="-689"/>
                <a:ext cx="0" cy="300"/>
              </a:xfrm>
              <a:prstGeom prst="straightConnector1">
                <a:avLst/>
              </a:prstGeom>
              <a:noFill/>
              <a:ln w="9525" cap="flat" cmpd="sng">
                <a:solidFill>
                  <a:srgbClr val="7F7F7F"/>
                </a:solidFill>
                <a:prstDash val="solid"/>
                <a:miter lim="800000"/>
                <a:headEnd type="none" w="sm" len="sm"/>
                <a:tailEnd type="none" w="sm" len="sm"/>
              </a:ln>
            </p:spPr>
          </p:cxnSp>
        </p:grpSp>
      </p:grpSp>
      <p:sp>
        <p:nvSpPr>
          <p:cNvPr id="2440" name="Google Shape;2440;p58"/>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sz="800">
                <a:solidFill>
                  <a:srgbClr val="CDCDCD"/>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41" name="Google Shape;2441;p58"/>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
        <p:nvSpPr>
          <p:cNvPr id="2442" name="Google Shape;2442;p58"/>
          <p:cNvSpPr txBox="1"/>
          <p:nvPr/>
        </p:nvSpPr>
        <p:spPr>
          <a:xfrm>
            <a:off x="8367751" y="4687200"/>
            <a:ext cx="47100" cy="27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rgbClr val="CDCDCD"/>
                </a:solidFill>
                <a:latin typeface="Tahoma"/>
                <a:ea typeface="Tahoma"/>
                <a:cs typeface="Tahoma"/>
                <a:sym typeface="Tahoma"/>
              </a:rPr>
              <a:t>|</a:t>
            </a:r>
            <a:endParaRPr sz="800" b="0" i="0" u="none" strike="noStrike" cap="none">
              <a:solidFill>
                <a:srgbClr val="CDCDCD"/>
              </a:solidFill>
              <a:latin typeface="Tahoma"/>
              <a:ea typeface="Tahoma"/>
              <a:cs typeface="Tahoma"/>
              <a:sym typeface="Tahoma"/>
            </a:endParaRPr>
          </a:p>
        </p:txBody>
      </p:sp>
      <p:pic>
        <p:nvPicPr>
          <p:cNvPr id="2443" name="Google Shape;2443;p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2691" y="4753128"/>
            <a:ext cx="255981" cy="13499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2444"/>
        <p:cNvGrpSpPr/>
        <p:nvPr/>
      </p:nvGrpSpPr>
      <p:grpSpPr>
        <a:xfrm>
          <a:off x="0" y="0"/>
          <a:ext cx="0" cy="0"/>
          <a:chOff x="0" y="0"/>
          <a:chExt cx="0" cy="0"/>
        </a:xfrm>
      </p:grpSpPr>
      <p:sp>
        <p:nvSpPr>
          <p:cNvPr id="2445" name="Google Shape;2445;p59"/>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46" name="Google Shape;2446;p59"/>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agenda blue">
  <p:cSld name="agenda blue">
    <p:bg>
      <p:bgPr>
        <a:solidFill>
          <a:srgbClr val="2175D9"/>
        </a:solidFill>
        <a:effectLst/>
      </p:bgPr>
    </p:bg>
    <p:spTree>
      <p:nvGrpSpPr>
        <p:cNvPr id="1" name="Shape 2447"/>
        <p:cNvGrpSpPr/>
        <p:nvPr/>
      </p:nvGrpSpPr>
      <p:grpSpPr>
        <a:xfrm>
          <a:off x="0" y="0"/>
          <a:ext cx="0" cy="0"/>
          <a:chOff x="0" y="0"/>
          <a:chExt cx="0" cy="0"/>
        </a:xfrm>
      </p:grpSpPr>
      <p:sp>
        <p:nvSpPr>
          <p:cNvPr id="2448" name="Google Shape;2448;p60"/>
          <p:cNvSpPr txBox="1">
            <a:spLocks noGrp="1"/>
          </p:cNvSpPr>
          <p:nvPr>
            <p:ph type="title"/>
          </p:nvPr>
        </p:nvSpPr>
        <p:spPr>
          <a:xfrm>
            <a:off x="571950" y="414338"/>
            <a:ext cx="8000100" cy="702000"/>
          </a:xfrm>
          <a:prstGeom prst="rect">
            <a:avLst/>
          </a:prstGeom>
          <a:noFill/>
          <a:ln>
            <a:noFill/>
          </a:ln>
        </p:spPr>
        <p:txBody>
          <a:bodyPr spcFirstLastPara="1" wrap="square" lIns="0" tIns="0" rIns="0" bIns="0" anchor="t" anchorCtr="0">
            <a:noAutofit/>
          </a:bodyPr>
          <a:lstStyle>
            <a:lvl1pPr lvl="0" algn="l" rtl="0">
              <a:lnSpc>
                <a:spcPct val="101000"/>
              </a:lnSpc>
              <a:spcBef>
                <a:spcPts val="0"/>
              </a:spcBef>
              <a:spcAft>
                <a:spcPts val="0"/>
              </a:spcAft>
              <a:buClr>
                <a:schemeClr val="lt1"/>
              </a:buClr>
              <a:buSzPts val="2300"/>
              <a:buFont typeface="Tahom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2449" name="Google Shape;2449;p60"/>
          <p:cNvGrpSpPr/>
          <p:nvPr/>
        </p:nvGrpSpPr>
        <p:grpSpPr>
          <a:xfrm>
            <a:off x="-220725" y="-223106"/>
            <a:ext cx="9625019" cy="5626900"/>
            <a:chOff x="-294300" y="-297475"/>
            <a:chExt cx="12833359" cy="7502534"/>
          </a:xfrm>
        </p:grpSpPr>
        <p:grpSp>
          <p:nvGrpSpPr>
            <p:cNvPr id="2450" name="Google Shape;2450;p60"/>
            <p:cNvGrpSpPr/>
            <p:nvPr/>
          </p:nvGrpSpPr>
          <p:grpSpPr>
            <a:xfrm>
              <a:off x="-294300" y="0"/>
              <a:ext cx="232759" cy="6858000"/>
              <a:chOff x="-232" y="0"/>
              <a:chExt cx="300" cy="4320"/>
            </a:xfrm>
          </p:grpSpPr>
          <p:cxnSp>
            <p:nvCxnSpPr>
              <p:cNvPr id="2451" name="Google Shape;2451;p60"/>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2" name="Google Shape;2452;p60"/>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3" name="Google Shape;2453;p60"/>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4" name="Google Shape;2454;p60"/>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5" name="Google Shape;2455;p60"/>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6" name="Google Shape;2456;p60"/>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7" name="Google Shape;2457;p60"/>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8" name="Google Shape;2458;p60"/>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59" name="Google Shape;2459;p60"/>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0" name="Google Shape;2460;p60"/>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1" name="Google Shape;2461;p60"/>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2" name="Google Shape;2462;p60"/>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3" name="Google Shape;2463;p60"/>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4" name="Google Shape;2464;p60"/>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5" name="Google Shape;2465;p60"/>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6" name="Google Shape;2466;p60"/>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467" name="Google Shape;2467;p60"/>
            <p:cNvGrpSpPr/>
            <p:nvPr/>
          </p:nvGrpSpPr>
          <p:grpSpPr>
            <a:xfrm>
              <a:off x="12306300" y="0"/>
              <a:ext cx="232759" cy="6858000"/>
              <a:chOff x="-232" y="0"/>
              <a:chExt cx="300" cy="4320"/>
            </a:xfrm>
          </p:grpSpPr>
          <p:cxnSp>
            <p:nvCxnSpPr>
              <p:cNvPr id="2468" name="Google Shape;2468;p60"/>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69" name="Google Shape;2469;p60"/>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0" name="Google Shape;2470;p60"/>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1" name="Google Shape;2471;p60"/>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2" name="Google Shape;2472;p60"/>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3" name="Google Shape;2473;p60"/>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4" name="Google Shape;2474;p60"/>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5" name="Google Shape;2475;p60"/>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6" name="Google Shape;2476;p60"/>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7" name="Google Shape;2477;p60"/>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8" name="Google Shape;2478;p60"/>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79" name="Google Shape;2479;p60"/>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80" name="Google Shape;2480;p60"/>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81" name="Google Shape;2481;p60"/>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82" name="Google Shape;2482;p60"/>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483" name="Google Shape;2483;p60"/>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484" name="Google Shape;2484;p60"/>
            <p:cNvGrpSpPr/>
            <p:nvPr/>
          </p:nvGrpSpPr>
          <p:grpSpPr>
            <a:xfrm>
              <a:off x="1" y="-297475"/>
              <a:ext cx="12191999" cy="232759"/>
              <a:chOff x="0" y="-689"/>
              <a:chExt cx="7680" cy="300"/>
            </a:xfrm>
          </p:grpSpPr>
          <p:cxnSp>
            <p:nvCxnSpPr>
              <p:cNvPr id="2485" name="Google Shape;2485;p60"/>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86" name="Google Shape;2486;p60"/>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87" name="Google Shape;2487;p60"/>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88" name="Google Shape;2488;p60"/>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89" name="Google Shape;2489;p60"/>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0" name="Google Shape;2490;p60"/>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1" name="Google Shape;2491;p60"/>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2" name="Google Shape;2492;p60"/>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3" name="Google Shape;2493;p60"/>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4" name="Google Shape;2494;p60"/>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5" name="Google Shape;2495;p60"/>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6" name="Google Shape;2496;p60"/>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7" name="Google Shape;2497;p60"/>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8" name="Google Shape;2498;p60"/>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499" name="Google Shape;2499;p60"/>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0" name="Google Shape;2500;p60"/>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1" name="Google Shape;2501;p60"/>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2" name="Google Shape;2502;p60"/>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3" name="Google Shape;2503;p60"/>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4" name="Google Shape;2504;p60"/>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5" name="Google Shape;2505;p60"/>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6" name="Google Shape;2506;p60"/>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7" name="Google Shape;2507;p60"/>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8" name="Google Shape;2508;p60"/>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09" name="Google Shape;2509;p60"/>
              <p:cNvCxnSpPr/>
              <p:nvPr/>
            </p:nvCxnSpPr>
            <p:spPr>
              <a:xfrm>
                <a:off x="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0" name="Google Shape;2510;p60"/>
              <p:cNvCxnSpPr/>
              <p:nvPr/>
            </p:nvCxnSpPr>
            <p:spPr>
              <a:xfrm>
                <a:off x="7680" y="-689"/>
                <a:ext cx="0" cy="300"/>
              </a:xfrm>
              <a:prstGeom prst="straightConnector1">
                <a:avLst/>
              </a:prstGeom>
              <a:noFill/>
              <a:ln w="9525" cap="flat" cmpd="sng">
                <a:solidFill>
                  <a:srgbClr val="7F7F7F"/>
                </a:solidFill>
                <a:prstDash val="solid"/>
                <a:miter lim="800000"/>
                <a:headEnd type="none" w="sm" len="sm"/>
                <a:tailEnd type="none" w="sm" len="sm"/>
              </a:ln>
            </p:spPr>
          </p:cxnSp>
        </p:grpSp>
        <p:grpSp>
          <p:nvGrpSpPr>
            <p:cNvPr id="2511" name="Google Shape;2511;p60"/>
            <p:cNvGrpSpPr/>
            <p:nvPr/>
          </p:nvGrpSpPr>
          <p:grpSpPr>
            <a:xfrm>
              <a:off x="6351" y="6972300"/>
              <a:ext cx="12195174" cy="232759"/>
              <a:chOff x="4" y="-689"/>
              <a:chExt cx="7682" cy="300"/>
            </a:xfrm>
          </p:grpSpPr>
          <p:cxnSp>
            <p:nvCxnSpPr>
              <p:cNvPr id="2512" name="Google Shape;2512;p60"/>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3" name="Google Shape;2513;p60"/>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4" name="Google Shape;2514;p60"/>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5" name="Google Shape;2515;p60"/>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6" name="Google Shape;2516;p60"/>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7" name="Google Shape;2517;p60"/>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8" name="Google Shape;2518;p60"/>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19" name="Google Shape;2519;p60"/>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0" name="Google Shape;2520;p60"/>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1" name="Google Shape;2521;p60"/>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2" name="Google Shape;2522;p60"/>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3" name="Google Shape;2523;p60"/>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4" name="Google Shape;2524;p60"/>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5" name="Google Shape;2525;p60"/>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6" name="Google Shape;2526;p60"/>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7" name="Google Shape;2527;p60"/>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8" name="Google Shape;2528;p60"/>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29" name="Google Shape;2529;p60"/>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0" name="Google Shape;2530;p60"/>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1" name="Google Shape;2531;p60"/>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2" name="Google Shape;2532;p60"/>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3" name="Google Shape;2533;p60"/>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4" name="Google Shape;2534;p60"/>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5" name="Google Shape;2535;p60"/>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6" name="Google Shape;2536;p60"/>
              <p:cNvCxnSpPr/>
              <p:nvPr/>
            </p:nvCxnSpPr>
            <p:spPr>
              <a:xfrm>
                <a:off x="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37" name="Google Shape;2537;p60"/>
              <p:cNvCxnSpPr/>
              <p:nvPr/>
            </p:nvCxnSpPr>
            <p:spPr>
              <a:xfrm>
                <a:off x="7686" y="-689"/>
                <a:ext cx="0" cy="300"/>
              </a:xfrm>
              <a:prstGeom prst="straightConnector1">
                <a:avLst/>
              </a:prstGeom>
              <a:noFill/>
              <a:ln w="9525" cap="flat" cmpd="sng">
                <a:solidFill>
                  <a:srgbClr val="7F7F7F"/>
                </a:solidFill>
                <a:prstDash val="solid"/>
                <a:miter lim="800000"/>
                <a:headEnd type="none" w="sm" len="sm"/>
                <a:tailEnd type="none" w="sm" len="sm"/>
              </a:ln>
            </p:spPr>
          </p:cxnSp>
        </p:grpSp>
      </p:grpSp>
      <p:sp>
        <p:nvSpPr>
          <p:cNvPr id="2538" name="Google Shape;2538;p60"/>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sz="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39" name="Google Shape;2539;p60"/>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
        <p:nvSpPr>
          <p:cNvPr id="2540" name="Google Shape;2540;p60"/>
          <p:cNvSpPr txBox="1"/>
          <p:nvPr/>
        </p:nvSpPr>
        <p:spPr>
          <a:xfrm>
            <a:off x="8367751" y="4687200"/>
            <a:ext cx="47400" cy="27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chemeClr val="lt1"/>
                </a:solidFill>
                <a:latin typeface="Tahoma"/>
                <a:ea typeface="Tahoma"/>
                <a:cs typeface="Tahoma"/>
                <a:sym typeface="Tahoma"/>
              </a:rPr>
              <a:t>|</a:t>
            </a:r>
            <a:endParaRPr sz="800" b="0" i="0" u="none" strike="noStrike" cap="none">
              <a:solidFill>
                <a:schemeClr val="lt1"/>
              </a:solidFill>
              <a:latin typeface="Tahoma"/>
              <a:ea typeface="Tahoma"/>
              <a:cs typeface="Tahoma"/>
              <a:sym typeface="Tahoma"/>
            </a:endParaRPr>
          </a:p>
        </p:txBody>
      </p:sp>
      <p:pic>
        <p:nvPicPr>
          <p:cNvPr id="2541" name="Google Shape;2541;p6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2691" y="4753128"/>
            <a:ext cx="255984" cy="13499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a6 Title Slide">
  <p:cSld name="a5 Title Slide_1">
    <p:bg>
      <p:bgPr>
        <a:solidFill>
          <a:srgbClr val="F7F5F0"/>
        </a:solidFill>
        <a:effectLst/>
      </p:bgPr>
    </p:bg>
    <p:spTree>
      <p:nvGrpSpPr>
        <p:cNvPr id="1" name="Shape 609"/>
        <p:cNvGrpSpPr/>
        <p:nvPr/>
      </p:nvGrpSpPr>
      <p:grpSpPr>
        <a:xfrm>
          <a:off x="0" y="0"/>
          <a:ext cx="0" cy="0"/>
          <a:chOff x="0" y="0"/>
          <a:chExt cx="0" cy="0"/>
        </a:xfrm>
      </p:grpSpPr>
      <p:pic>
        <p:nvPicPr>
          <p:cNvPr id="610" name="Google Shape;610;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501"/>
          </a:xfrm>
          <a:prstGeom prst="rect">
            <a:avLst/>
          </a:prstGeom>
          <a:noFill/>
          <a:ln>
            <a:noFill/>
          </a:ln>
        </p:spPr>
      </p:pic>
      <p:grpSp>
        <p:nvGrpSpPr>
          <p:cNvPr id="611" name="Google Shape;611;p7"/>
          <p:cNvGrpSpPr/>
          <p:nvPr/>
        </p:nvGrpSpPr>
        <p:grpSpPr>
          <a:xfrm>
            <a:off x="-206316" y="-241201"/>
            <a:ext cx="9556631" cy="5625661"/>
            <a:chOff x="-275088" y="-321601"/>
            <a:chExt cx="12742174" cy="7500882"/>
          </a:xfrm>
        </p:grpSpPr>
        <p:grpSp>
          <p:nvGrpSpPr>
            <p:cNvPr id="612" name="Google Shape;612;p7"/>
            <p:cNvGrpSpPr/>
            <p:nvPr/>
          </p:nvGrpSpPr>
          <p:grpSpPr>
            <a:xfrm>
              <a:off x="0" y="-321601"/>
              <a:ext cx="12192000" cy="179680"/>
              <a:chOff x="0" y="0"/>
              <a:chExt cx="12192000" cy="6858000"/>
            </a:xfrm>
          </p:grpSpPr>
          <p:cxnSp>
            <p:nvCxnSpPr>
              <p:cNvPr id="613" name="Google Shape;613;p7"/>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4" name="Google Shape;614;p7"/>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5" name="Google Shape;615;p7"/>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6" name="Google Shape;616;p7"/>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7" name="Google Shape;617;p7"/>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8" name="Google Shape;618;p7"/>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9" name="Google Shape;619;p7"/>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0" name="Google Shape;620;p7"/>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1" name="Google Shape;621;p7"/>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2" name="Google Shape;622;p7"/>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3" name="Google Shape;623;p7"/>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4" name="Google Shape;624;p7"/>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5" name="Google Shape;625;p7"/>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6" name="Google Shape;626;p7"/>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7" name="Google Shape;627;p7"/>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8" name="Google Shape;628;p7"/>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9" name="Google Shape;629;p7"/>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0" name="Google Shape;630;p7"/>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1" name="Google Shape;631;p7"/>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2" name="Google Shape;632;p7"/>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3" name="Google Shape;633;p7"/>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4" name="Google Shape;634;p7"/>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5" name="Google Shape;635;p7"/>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6" name="Google Shape;636;p7"/>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7" name="Google Shape;637;p7"/>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638" name="Google Shape;638;p7"/>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9" name="Google Shape;639;p7"/>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640" name="Google Shape;640;p7"/>
            <p:cNvGrpSpPr/>
            <p:nvPr/>
          </p:nvGrpSpPr>
          <p:grpSpPr>
            <a:xfrm>
              <a:off x="-275088" y="0"/>
              <a:ext cx="180000" cy="6858000"/>
              <a:chOff x="0" y="0"/>
              <a:chExt cx="144000" cy="6858000"/>
            </a:xfrm>
          </p:grpSpPr>
          <p:cxnSp>
            <p:nvCxnSpPr>
              <p:cNvPr id="641" name="Google Shape;641;p7"/>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2" name="Google Shape;642;p7"/>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3" name="Google Shape;643;p7"/>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4" name="Google Shape;644;p7"/>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5" name="Google Shape;645;p7"/>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6" name="Google Shape;646;p7"/>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7" name="Google Shape;647;p7"/>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8" name="Google Shape;648;p7"/>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49" name="Google Shape;649;p7"/>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0" name="Google Shape;650;p7"/>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1" name="Google Shape;651;p7"/>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2" name="Google Shape;652;p7"/>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3" name="Google Shape;653;p7"/>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4" name="Google Shape;654;p7"/>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5" name="Google Shape;655;p7"/>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6" name="Google Shape;656;p7"/>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57" name="Google Shape;657;p7"/>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658" name="Google Shape;658;p7"/>
            <p:cNvGrpSpPr/>
            <p:nvPr/>
          </p:nvGrpSpPr>
          <p:grpSpPr>
            <a:xfrm>
              <a:off x="0" y="6999601"/>
              <a:ext cx="12192000" cy="179680"/>
              <a:chOff x="0" y="0"/>
              <a:chExt cx="12192000" cy="6858000"/>
            </a:xfrm>
          </p:grpSpPr>
          <p:cxnSp>
            <p:nvCxnSpPr>
              <p:cNvPr id="659" name="Google Shape;659;p7"/>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0" name="Google Shape;660;p7"/>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1" name="Google Shape;661;p7"/>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2" name="Google Shape;662;p7"/>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3" name="Google Shape;663;p7"/>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4" name="Google Shape;664;p7"/>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5" name="Google Shape;665;p7"/>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6" name="Google Shape;666;p7"/>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7" name="Google Shape;667;p7"/>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8" name="Google Shape;668;p7"/>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9" name="Google Shape;669;p7"/>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0" name="Google Shape;670;p7"/>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1" name="Google Shape;671;p7"/>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2" name="Google Shape;672;p7"/>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3" name="Google Shape;673;p7"/>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4" name="Google Shape;674;p7"/>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5" name="Google Shape;675;p7"/>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6" name="Google Shape;676;p7"/>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7" name="Google Shape;677;p7"/>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8" name="Google Shape;678;p7"/>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9" name="Google Shape;679;p7"/>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80" name="Google Shape;680;p7"/>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81" name="Google Shape;681;p7"/>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82" name="Google Shape;682;p7"/>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83" name="Google Shape;683;p7"/>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684" name="Google Shape;684;p7"/>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85" name="Google Shape;685;p7"/>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686" name="Google Shape;686;p7"/>
            <p:cNvGrpSpPr/>
            <p:nvPr/>
          </p:nvGrpSpPr>
          <p:grpSpPr>
            <a:xfrm>
              <a:off x="12323086" y="0"/>
              <a:ext cx="144000" cy="6858000"/>
              <a:chOff x="0" y="0"/>
              <a:chExt cx="144000" cy="6858000"/>
            </a:xfrm>
          </p:grpSpPr>
          <p:cxnSp>
            <p:nvCxnSpPr>
              <p:cNvPr id="687" name="Google Shape;687;p7"/>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88" name="Google Shape;688;p7"/>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89" name="Google Shape;689;p7"/>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0" name="Google Shape;690;p7"/>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1" name="Google Shape;691;p7"/>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2" name="Google Shape;692;p7"/>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3" name="Google Shape;693;p7"/>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4" name="Google Shape;694;p7"/>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5" name="Google Shape;695;p7"/>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6" name="Google Shape;696;p7"/>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7" name="Google Shape;697;p7"/>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8" name="Google Shape;698;p7"/>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699" name="Google Shape;699;p7"/>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00" name="Google Shape;700;p7"/>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01" name="Google Shape;701;p7"/>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02" name="Google Shape;702;p7"/>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03" name="Google Shape;703;p7"/>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704" name="Google Shape;704;p7"/>
          <p:cNvSpPr txBox="1">
            <a:spLocks noGrp="1"/>
          </p:cNvSpPr>
          <p:nvPr>
            <p:ph type="ctrTitle"/>
          </p:nvPr>
        </p:nvSpPr>
        <p:spPr>
          <a:xfrm>
            <a:off x="556496" y="684551"/>
            <a:ext cx="3956100" cy="1352400"/>
          </a:xfrm>
          <a:prstGeom prst="rect">
            <a:avLst/>
          </a:prstGeom>
          <a:noFill/>
          <a:ln>
            <a:noFill/>
          </a:ln>
        </p:spPr>
        <p:txBody>
          <a:bodyPr spcFirstLastPara="1" wrap="square" lIns="0" tIns="0" rIns="0" bIns="27000" anchor="b" anchorCtr="0">
            <a:noAutofit/>
          </a:bodyPr>
          <a:lstStyle>
            <a:lvl1pPr lvl="0" algn="l" rtl="0">
              <a:lnSpc>
                <a:spcPct val="100000"/>
              </a:lnSpc>
              <a:spcBef>
                <a:spcPts val="0"/>
              </a:spcBef>
              <a:spcAft>
                <a:spcPts val="0"/>
              </a:spcAft>
              <a:buClr>
                <a:schemeClr val="dk1"/>
              </a:buClr>
              <a:buSzPts val="3200"/>
              <a:buFont typeface="Tahoma"/>
              <a:buNone/>
              <a:defRPr sz="3200">
                <a:solidFill>
                  <a:schemeClr val="dk1"/>
                </a:solidFill>
              </a:defRPr>
            </a:lvl1pPr>
            <a:lvl2pPr lvl="1" rtl="0">
              <a:spcBef>
                <a:spcPts val="0"/>
              </a:spcBef>
              <a:spcAft>
                <a:spcPts val="0"/>
              </a:spcAft>
              <a:buClr>
                <a:schemeClr val="dk1"/>
              </a:buClr>
              <a:buSzPts val="1100"/>
              <a:buNone/>
              <a:defRPr>
                <a:solidFill>
                  <a:schemeClr val="dk1"/>
                </a:solidFill>
              </a:defRPr>
            </a:lvl2pPr>
            <a:lvl3pPr lvl="2" rtl="0">
              <a:spcBef>
                <a:spcPts val="0"/>
              </a:spcBef>
              <a:spcAft>
                <a:spcPts val="0"/>
              </a:spcAft>
              <a:buClr>
                <a:schemeClr val="dk1"/>
              </a:buClr>
              <a:buSzPts val="1100"/>
              <a:buNone/>
              <a:defRPr>
                <a:solidFill>
                  <a:schemeClr val="dk1"/>
                </a:solidFill>
              </a:defRPr>
            </a:lvl3pPr>
            <a:lvl4pPr lvl="3" rtl="0">
              <a:spcBef>
                <a:spcPts val="0"/>
              </a:spcBef>
              <a:spcAft>
                <a:spcPts val="0"/>
              </a:spcAft>
              <a:buClr>
                <a:schemeClr val="dk1"/>
              </a:buClr>
              <a:buSzPts val="1100"/>
              <a:buNone/>
              <a:defRPr>
                <a:solidFill>
                  <a:schemeClr val="dk1"/>
                </a:solidFill>
              </a:defRPr>
            </a:lvl4pPr>
            <a:lvl5pPr lvl="4" rtl="0">
              <a:spcBef>
                <a:spcPts val="0"/>
              </a:spcBef>
              <a:spcAft>
                <a:spcPts val="0"/>
              </a:spcAft>
              <a:buClr>
                <a:schemeClr val="dk1"/>
              </a:buClr>
              <a:buSzPts val="11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100"/>
              <a:buNone/>
              <a:defRPr>
                <a:solidFill>
                  <a:schemeClr val="dk1"/>
                </a:solidFill>
              </a:defRPr>
            </a:lvl7pPr>
            <a:lvl8pPr lvl="7" rtl="0">
              <a:spcBef>
                <a:spcPts val="0"/>
              </a:spcBef>
              <a:spcAft>
                <a:spcPts val="0"/>
              </a:spcAft>
              <a:buClr>
                <a:schemeClr val="dk1"/>
              </a:buClr>
              <a:buSzPts val="1100"/>
              <a:buNone/>
              <a:defRPr>
                <a:solidFill>
                  <a:schemeClr val="dk1"/>
                </a:solidFill>
              </a:defRPr>
            </a:lvl8pPr>
            <a:lvl9pPr lvl="8" rtl="0">
              <a:spcBef>
                <a:spcPts val="0"/>
              </a:spcBef>
              <a:spcAft>
                <a:spcPts val="0"/>
              </a:spcAft>
              <a:buClr>
                <a:schemeClr val="dk1"/>
              </a:buClr>
              <a:buSzPts val="1100"/>
              <a:buNone/>
              <a:defRPr>
                <a:solidFill>
                  <a:schemeClr val="dk1"/>
                </a:solidFill>
              </a:defRPr>
            </a:lvl9pPr>
          </a:lstStyle>
          <a:p>
            <a:endParaRPr/>
          </a:p>
        </p:txBody>
      </p:sp>
      <p:sp>
        <p:nvSpPr>
          <p:cNvPr id="705" name="Google Shape;705;p7"/>
          <p:cNvSpPr txBox="1">
            <a:spLocks noGrp="1"/>
          </p:cNvSpPr>
          <p:nvPr>
            <p:ph type="subTitle" idx="1"/>
          </p:nvPr>
        </p:nvSpPr>
        <p:spPr>
          <a:xfrm>
            <a:off x="555297" y="2380381"/>
            <a:ext cx="3957300" cy="899700"/>
          </a:xfrm>
          <a:prstGeom prst="rect">
            <a:avLst/>
          </a:prstGeom>
          <a:noFill/>
          <a:ln>
            <a:noFill/>
          </a:ln>
        </p:spPr>
        <p:txBody>
          <a:bodyPr spcFirstLastPara="1" wrap="square" lIns="0" tIns="0" rIns="0" bIns="0" anchor="t" anchorCtr="0">
            <a:noAutofit/>
          </a:bodyPr>
          <a:lstStyle>
            <a:lvl1pPr lvl="0" algn="l" rtl="0">
              <a:lnSpc>
                <a:spcPct val="108000"/>
              </a:lnSpc>
              <a:spcBef>
                <a:spcPts val="200"/>
              </a:spcBef>
              <a:spcAft>
                <a:spcPts val="0"/>
              </a:spcAft>
              <a:buClr>
                <a:schemeClr val="dk2"/>
              </a:buClr>
              <a:buSzPts val="1800"/>
              <a:buNone/>
              <a:defRPr sz="1800">
                <a:solidFill>
                  <a:schemeClr val="dk2"/>
                </a:solidFill>
              </a:defRPr>
            </a:lvl1pPr>
            <a:lvl2pPr lvl="1" algn="ctr" rtl="0">
              <a:lnSpc>
                <a:spcPct val="108000"/>
              </a:lnSpc>
              <a:spcBef>
                <a:spcPts val="200"/>
              </a:spcBef>
              <a:spcAft>
                <a:spcPts val="0"/>
              </a:spcAft>
              <a:buClr>
                <a:schemeClr val="dk2"/>
              </a:buClr>
              <a:buSzPts val="1500"/>
              <a:buNone/>
              <a:defRPr sz="1500">
                <a:solidFill>
                  <a:schemeClr val="dk2"/>
                </a:solidFill>
              </a:defRPr>
            </a:lvl2pPr>
            <a:lvl3pPr lvl="2" algn="ctr" rtl="0">
              <a:lnSpc>
                <a:spcPct val="108000"/>
              </a:lnSpc>
              <a:spcBef>
                <a:spcPts val="200"/>
              </a:spcBef>
              <a:spcAft>
                <a:spcPts val="0"/>
              </a:spcAft>
              <a:buClr>
                <a:schemeClr val="dk2"/>
              </a:buClr>
              <a:buSzPts val="1400"/>
              <a:buNone/>
              <a:defRPr sz="1400">
                <a:solidFill>
                  <a:schemeClr val="dk2"/>
                </a:solidFill>
              </a:defRPr>
            </a:lvl3pPr>
            <a:lvl4pPr lvl="3" algn="ctr" rtl="0">
              <a:lnSpc>
                <a:spcPct val="108000"/>
              </a:lnSpc>
              <a:spcBef>
                <a:spcPts val="200"/>
              </a:spcBef>
              <a:spcAft>
                <a:spcPts val="0"/>
              </a:spcAft>
              <a:buClr>
                <a:schemeClr val="dk2"/>
              </a:buClr>
              <a:buSzPts val="1200"/>
              <a:buNone/>
              <a:defRPr sz="1200">
                <a:solidFill>
                  <a:schemeClr val="dk2"/>
                </a:solidFill>
              </a:defRPr>
            </a:lvl4pPr>
            <a:lvl5pPr lvl="4" algn="ctr" rtl="0">
              <a:lnSpc>
                <a:spcPct val="108000"/>
              </a:lnSpc>
              <a:spcBef>
                <a:spcPts val="200"/>
              </a:spcBef>
              <a:spcAft>
                <a:spcPts val="0"/>
              </a:spcAft>
              <a:buClr>
                <a:schemeClr val="dk2"/>
              </a:buClr>
              <a:buSzPts val="1200"/>
              <a:buNone/>
              <a:defRPr sz="1200">
                <a:solidFill>
                  <a:schemeClr val="dk2"/>
                </a:solidFill>
              </a:defRPr>
            </a:lvl5pPr>
            <a:lvl6pPr lvl="5" algn="ctr" rtl="0">
              <a:lnSpc>
                <a:spcPct val="108000"/>
              </a:lnSpc>
              <a:spcBef>
                <a:spcPts val="200"/>
              </a:spcBef>
              <a:spcAft>
                <a:spcPts val="0"/>
              </a:spcAft>
              <a:buClr>
                <a:schemeClr val="dk2"/>
              </a:buClr>
              <a:buSzPts val="1200"/>
              <a:buNone/>
              <a:defRPr sz="1200">
                <a:solidFill>
                  <a:schemeClr val="dk2"/>
                </a:solidFill>
              </a:defRPr>
            </a:lvl6pPr>
            <a:lvl7pPr lvl="6" algn="ctr" rtl="0">
              <a:lnSpc>
                <a:spcPct val="108000"/>
              </a:lnSpc>
              <a:spcBef>
                <a:spcPts val="200"/>
              </a:spcBef>
              <a:spcAft>
                <a:spcPts val="0"/>
              </a:spcAft>
              <a:buClr>
                <a:schemeClr val="dk2"/>
              </a:buClr>
              <a:buSzPts val="1200"/>
              <a:buNone/>
              <a:defRPr sz="1200">
                <a:solidFill>
                  <a:schemeClr val="dk2"/>
                </a:solidFill>
              </a:defRPr>
            </a:lvl7pPr>
            <a:lvl8pPr lvl="7" algn="ctr" rtl="0">
              <a:lnSpc>
                <a:spcPct val="108000"/>
              </a:lnSpc>
              <a:spcBef>
                <a:spcPts val="200"/>
              </a:spcBef>
              <a:spcAft>
                <a:spcPts val="0"/>
              </a:spcAft>
              <a:buClr>
                <a:schemeClr val="dk2"/>
              </a:buClr>
              <a:buSzPts val="1200"/>
              <a:buNone/>
              <a:defRPr sz="1200">
                <a:solidFill>
                  <a:schemeClr val="dk2"/>
                </a:solidFill>
              </a:defRPr>
            </a:lvl8pPr>
            <a:lvl9pPr lvl="8" algn="ctr" rtl="0">
              <a:lnSpc>
                <a:spcPct val="108000"/>
              </a:lnSpc>
              <a:spcBef>
                <a:spcPts val="200"/>
              </a:spcBef>
              <a:spcAft>
                <a:spcPts val="0"/>
              </a:spcAft>
              <a:buClr>
                <a:schemeClr val="dk2"/>
              </a:buClr>
              <a:buSzPts val="1200"/>
              <a:buNone/>
              <a:defRPr sz="1200">
                <a:solidFill>
                  <a:schemeClr val="dk2"/>
                </a:solidFill>
              </a:defRPr>
            </a:lvl9pPr>
          </a:lstStyle>
          <a:p>
            <a:endParaRPr/>
          </a:p>
        </p:txBody>
      </p:sp>
      <p:sp>
        <p:nvSpPr>
          <p:cNvPr id="706" name="Google Shape;706;p7"/>
          <p:cNvSpPr txBox="1">
            <a:spLocks noGrp="1"/>
          </p:cNvSpPr>
          <p:nvPr>
            <p:ph type="body" idx="2"/>
          </p:nvPr>
        </p:nvSpPr>
        <p:spPr>
          <a:xfrm>
            <a:off x="555300" y="443010"/>
            <a:ext cx="3957300" cy="234600"/>
          </a:xfrm>
          <a:prstGeom prst="rect">
            <a:avLst/>
          </a:prstGeom>
          <a:noFill/>
          <a:ln>
            <a:noFill/>
          </a:ln>
        </p:spPr>
        <p:txBody>
          <a:bodyPr spcFirstLastPara="1" wrap="square" lIns="0" tIns="0" rIns="0" bIns="86400" anchor="t" anchorCtr="0">
            <a:noAutofit/>
          </a:bodyPr>
          <a:lstStyle>
            <a:lvl1pPr marL="457200" lvl="0" indent="-228600" algn="l" rtl="0">
              <a:lnSpc>
                <a:spcPct val="108000"/>
              </a:lnSpc>
              <a:spcBef>
                <a:spcPts val="0"/>
              </a:spcBef>
              <a:spcAft>
                <a:spcPts val="0"/>
              </a:spcAft>
              <a:buSzPts val="1000"/>
              <a:buNone/>
              <a:defRPr sz="1000"/>
            </a:lvl1pPr>
            <a:lvl2pPr marL="914400" lvl="1" indent="-228600" algn="l" rtl="0">
              <a:lnSpc>
                <a:spcPct val="108000"/>
              </a:lnSpc>
              <a:spcBef>
                <a:spcPts val="200"/>
              </a:spcBef>
              <a:spcAft>
                <a:spcPts val="0"/>
              </a:spcAft>
              <a:buSzPts val="1100"/>
              <a:buNone/>
              <a:defRPr sz="1100"/>
            </a:lvl2pPr>
            <a:lvl3pPr marL="1371600" lvl="2" indent="-228600" algn="l" rtl="0">
              <a:lnSpc>
                <a:spcPct val="108000"/>
              </a:lnSpc>
              <a:spcBef>
                <a:spcPts val="200"/>
              </a:spcBef>
              <a:spcAft>
                <a:spcPts val="0"/>
              </a:spcAft>
              <a:buSzPts val="1100"/>
              <a:buNone/>
              <a:defRPr sz="1100"/>
            </a:lvl3pPr>
            <a:lvl4pPr marL="1828800" lvl="3" indent="-228600" algn="l" rtl="0">
              <a:lnSpc>
                <a:spcPct val="108000"/>
              </a:lnSpc>
              <a:spcBef>
                <a:spcPts val="200"/>
              </a:spcBef>
              <a:spcAft>
                <a:spcPts val="0"/>
              </a:spcAft>
              <a:buSzPts val="1100"/>
              <a:buNone/>
              <a:defRPr sz="1100"/>
            </a:lvl4pPr>
            <a:lvl5pPr marL="2286000" lvl="4" indent="-228600" algn="l" rtl="0">
              <a:lnSpc>
                <a:spcPct val="108000"/>
              </a:lnSpc>
              <a:spcBef>
                <a:spcPts val="200"/>
              </a:spcBef>
              <a:spcAft>
                <a:spcPts val="0"/>
              </a:spcAft>
              <a:buSzPts val="1100"/>
              <a:buNone/>
              <a:defRPr sz="1100"/>
            </a:lvl5pPr>
            <a:lvl6pPr marL="2743200" lvl="5" indent="-317500" algn="l" rtl="0">
              <a:lnSpc>
                <a:spcPct val="108000"/>
              </a:lnSpc>
              <a:spcBef>
                <a:spcPts val="200"/>
              </a:spcBef>
              <a:spcAft>
                <a:spcPts val="0"/>
              </a:spcAft>
              <a:buSzPts val="1400"/>
              <a:buChar char="▪"/>
              <a:defRPr/>
            </a:lvl6pPr>
            <a:lvl7pPr marL="3200400" lvl="6" indent="-317500" algn="l" rtl="0">
              <a:lnSpc>
                <a:spcPct val="108000"/>
              </a:lnSpc>
              <a:spcBef>
                <a:spcPts val="200"/>
              </a:spcBef>
              <a:spcAft>
                <a:spcPts val="0"/>
              </a:spcAft>
              <a:buSzPts val="1400"/>
              <a:buChar char="▪"/>
              <a:defRPr/>
            </a:lvl7pPr>
            <a:lvl8pPr marL="3657600" lvl="7" indent="-317500" algn="l" rtl="0">
              <a:lnSpc>
                <a:spcPct val="108000"/>
              </a:lnSpc>
              <a:spcBef>
                <a:spcPts val="200"/>
              </a:spcBef>
              <a:spcAft>
                <a:spcPts val="0"/>
              </a:spcAft>
              <a:buSzPts val="1400"/>
              <a:buChar char="▪"/>
              <a:defRPr/>
            </a:lvl8pPr>
            <a:lvl9pPr marL="4114800" lvl="8" indent="-317500" algn="l" rtl="0">
              <a:lnSpc>
                <a:spcPct val="108000"/>
              </a:lnSpc>
              <a:spcBef>
                <a:spcPts val="200"/>
              </a:spcBef>
              <a:spcAft>
                <a:spcPts val="0"/>
              </a:spcAft>
              <a:buSzPts val="1400"/>
              <a:buChar char="▪"/>
              <a:defRPr/>
            </a:lvl9pPr>
          </a:lstStyle>
          <a:p>
            <a:endParaRPr/>
          </a:p>
        </p:txBody>
      </p:sp>
      <p:pic>
        <p:nvPicPr>
          <p:cNvPr id="707" name="Google Shape;707;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pic>
        <p:nvPicPr>
          <p:cNvPr id="708" name="Google Shape;708;p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03811" y="4439419"/>
            <a:ext cx="1770413" cy="254381"/>
          </a:xfrm>
          <a:prstGeom prst="rect">
            <a:avLst/>
          </a:prstGeom>
          <a:noFill/>
          <a:ln>
            <a:noFill/>
          </a:ln>
        </p:spPr>
      </p:pic>
      <p:sp>
        <p:nvSpPr>
          <p:cNvPr id="709" name="Google Shape;709;p7"/>
          <p:cNvSpPr>
            <a:spLocks noGrp="1"/>
          </p:cNvSpPr>
          <p:nvPr>
            <p:ph type="pic" idx="3"/>
          </p:nvPr>
        </p:nvSpPr>
        <p:spPr>
          <a:xfrm>
            <a:off x="5350782" y="670871"/>
            <a:ext cx="3144900" cy="3144900"/>
          </a:xfrm>
          <a:prstGeom prst="ellipse">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2542"/>
        <p:cNvGrpSpPr/>
        <p:nvPr/>
      </p:nvGrpSpPr>
      <p:grpSpPr>
        <a:xfrm>
          <a:off x="0" y="0"/>
          <a:ext cx="0" cy="0"/>
          <a:chOff x="0" y="0"/>
          <a:chExt cx="0" cy="0"/>
        </a:xfrm>
      </p:grpSpPr>
      <p:sp>
        <p:nvSpPr>
          <p:cNvPr id="2543" name="Google Shape;2543;p61"/>
          <p:cNvSpPr>
            <a:spLocks noGrp="1"/>
          </p:cNvSpPr>
          <p:nvPr>
            <p:ph type="pic" idx="2"/>
          </p:nvPr>
        </p:nvSpPr>
        <p:spPr>
          <a:xfrm>
            <a:off x="1" y="2764632"/>
            <a:ext cx="2311800" cy="2379000"/>
          </a:xfrm>
          <a:prstGeom prst="rect">
            <a:avLst/>
          </a:prstGeom>
          <a:solidFill>
            <a:srgbClr val="F2F2F2"/>
          </a:solidFill>
          <a:ln>
            <a:noFill/>
          </a:ln>
        </p:spPr>
      </p:sp>
      <p:sp>
        <p:nvSpPr>
          <p:cNvPr id="2544" name="Google Shape;2544;p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45" name="Google Shape;2545;p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46" name="Google Shape;2546;p61"/>
          <p:cNvSpPr>
            <a:spLocks noGrp="1"/>
          </p:cNvSpPr>
          <p:nvPr>
            <p:ph type="pic" idx="3"/>
          </p:nvPr>
        </p:nvSpPr>
        <p:spPr>
          <a:xfrm>
            <a:off x="2277398" y="2764632"/>
            <a:ext cx="2311800" cy="2379000"/>
          </a:xfrm>
          <a:prstGeom prst="rect">
            <a:avLst/>
          </a:prstGeom>
          <a:solidFill>
            <a:srgbClr val="F2F2F2"/>
          </a:solidFill>
          <a:ln>
            <a:noFill/>
          </a:ln>
        </p:spPr>
      </p:sp>
      <p:sp>
        <p:nvSpPr>
          <p:cNvPr id="2547" name="Google Shape;2547;p61"/>
          <p:cNvSpPr>
            <a:spLocks noGrp="1"/>
          </p:cNvSpPr>
          <p:nvPr>
            <p:ph type="pic" idx="4"/>
          </p:nvPr>
        </p:nvSpPr>
        <p:spPr>
          <a:xfrm>
            <a:off x="6832191" y="2764632"/>
            <a:ext cx="2311800" cy="2379000"/>
          </a:xfrm>
          <a:prstGeom prst="rect">
            <a:avLst/>
          </a:prstGeom>
          <a:solidFill>
            <a:srgbClr val="F2F2F2"/>
          </a:solidFill>
          <a:ln>
            <a:noFill/>
          </a:ln>
        </p:spPr>
      </p:sp>
      <p:sp>
        <p:nvSpPr>
          <p:cNvPr id="2548" name="Google Shape;2548;p61"/>
          <p:cNvSpPr>
            <a:spLocks noGrp="1"/>
          </p:cNvSpPr>
          <p:nvPr>
            <p:ph type="pic" idx="5"/>
          </p:nvPr>
        </p:nvSpPr>
        <p:spPr>
          <a:xfrm>
            <a:off x="4554794" y="2764632"/>
            <a:ext cx="2311800" cy="23790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TITLE_ONLY_2">
    <p:spTree>
      <p:nvGrpSpPr>
        <p:cNvPr id="1" name="Shape 2549"/>
        <p:cNvGrpSpPr/>
        <p:nvPr/>
      </p:nvGrpSpPr>
      <p:grpSpPr>
        <a:xfrm>
          <a:off x="0" y="0"/>
          <a:ext cx="0" cy="0"/>
          <a:chOff x="0" y="0"/>
          <a:chExt cx="0" cy="0"/>
        </a:xfrm>
      </p:grpSpPr>
      <p:sp>
        <p:nvSpPr>
          <p:cNvPr id="2550" name="Google Shape;2550;p62"/>
          <p:cNvSpPr txBox="1">
            <a:spLocks noGrp="1"/>
          </p:cNvSpPr>
          <p:nvPr>
            <p:ph type="title"/>
          </p:nvPr>
        </p:nvSpPr>
        <p:spPr>
          <a:xfrm>
            <a:off x="571950" y="414338"/>
            <a:ext cx="8000100" cy="702000"/>
          </a:xfrm>
          <a:prstGeom prst="rect">
            <a:avLst/>
          </a:prstGeom>
          <a:noFill/>
          <a:ln>
            <a:noFill/>
          </a:ln>
        </p:spPr>
        <p:txBody>
          <a:bodyPr spcFirstLastPara="1" wrap="square" lIns="0" tIns="0" rIns="0" bIns="0" anchor="t" anchorCtr="0">
            <a:noAutofit/>
          </a:bodyPr>
          <a:lstStyle>
            <a:lvl1pPr lvl="0" algn="l" rtl="0">
              <a:lnSpc>
                <a:spcPct val="101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1" name="Google Shape;2551;p62"/>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2" name="Google Shape;2552;p62"/>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_ONLY_3">
    <p:spTree>
      <p:nvGrpSpPr>
        <p:cNvPr id="1" name="Shape 2553"/>
        <p:cNvGrpSpPr/>
        <p:nvPr/>
      </p:nvGrpSpPr>
      <p:grpSpPr>
        <a:xfrm>
          <a:off x="0" y="0"/>
          <a:ext cx="0" cy="0"/>
          <a:chOff x="0" y="0"/>
          <a:chExt cx="0" cy="0"/>
        </a:xfrm>
      </p:grpSpPr>
      <p:sp>
        <p:nvSpPr>
          <p:cNvPr id="2554" name="Google Shape;2554;p63"/>
          <p:cNvSpPr txBox="1">
            <a:spLocks noGrp="1"/>
          </p:cNvSpPr>
          <p:nvPr>
            <p:ph type="title"/>
          </p:nvPr>
        </p:nvSpPr>
        <p:spPr>
          <a:xfrm>
            <a:off x="571950" y="414338"/>
            <a:ext cx="8000100" cy="702000"/>
          </a:xfrm>
          <a:prstGeom prst="rect">
            <a:avLst/>
          </a:prstGeom>
          <a:noFill/>
          <a:ln>
            <a:noFill/>
          </a:ln>
        </p:spPr>
        <p:txBody>
          <a:bodyPr spcFirstLastPara="1" wrap="square" lIns="0" tIns="0" rIns="0" bIns="0" anchor="t" anchorCtr="0">
            <a:noAutofit/>
          </a:bodyPr>
          <a:lstStyle>
            <a:lvl1pPr lvl="0" algn="l" rtl="0">
              <a:lnSpc>
                <a:spcPct val="101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5" name="Google Shape;2555;p63"/>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6" name="Google Shape;2556;p63"/>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CDCDCD"/>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agenda dark blue">
  <p:cSld name="agenda dark blue">
    <p:bg>
      <p:bgPr>
        <a:solidFill>
          <a:schemeClr val="lt1"/>
        </a:solidFill>
        <a:effectLst/>
      </p:bgPr>
    </p:bg>
    <p:spTree>
      <p:nvGrpSpPr>
        <p:cNvPr id="1" name="Shape 2557"/>
        <p:cNvGrpSpPr/>
        <p:nvPr/>
      </p:nvGrpSpPr>
      <p:grpSpPr>
        <a:xfrm>
          <a:off x="0" y="0"/>
          <a:ext cx="0" cy="0"/>
          <a:chOff x="0" y="0"/>
          <a:chExt cx="0" cy="0"/>
        </a:xfrm>
      </p:grpSpPr>
      <p:sp>
        <p:nvSpPr>
          <p:cNvPr id="2558" name="Google Shape;2558;p64"/>
          <p:cNvSpPr txBox="1">
            <a:spLocks noGrp="1"/>
          </p:cNvSpPr>
          <p:nvPr>
            <p:ph type="title"/>
          </p:nvPr>
        </p:nvSpPr>
        <p:spPr>
          <a:xfrm>
            <a:off x="571950" y="414338"/>
            <a:ext cx="8000100" cy="702000"/>
          </a:xfrm>
          <a:prstGeom prst="rect">
            <a:avLst/>
          </a:prstGeom>
          <a:noFill/>
          <a:ln>
            <a:noFill/>
          </a:ln>
        </p:spPr>
        <p:txBody>
          <a:bodyPr spcFirstLastPara="1" wrap="square" lIns="0" tIns="0" rIns="0" bIns="0" anchor="t" anchorCtr="0">
            <a:noAutofit/>
          </a:bodyPr>
          <a:lstStyle>
            <a:lvl1pPr lvl="0" algn="l" rtl="0">
              <a:lnSpc>
                <a:spcPct val="101000"/>
              </a:lnSpc>
              <a:spcBef>
                <a:spcPts val="0"/>
              </a:spcBef>
              <a:spcAft>
                <a:spcPts val="0"/>
              </a:spcAft>
              <a:buClr>
                <a:schemeClr val="lt1"/>
              </a:buClr>
              <a:buSzPts val="2300"/>
              <a:buFont typeface="Tahom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2559" name="Google Shape;2559;p64"/>
          <p:cNvGrpSpPr/>
          <p:nvPr/>
        </p:nvGrpSpPr>
        <p:grpSpPr>
          <a:xfrm>
            <a:off x="-220725" y="-223106"/>
            <a:ext cx="9625019" cy="5626900"/>
            <a:chOff x="-294300" y="-297475"/>
            <a:chExt cx="12833359" cy="7502534"/>
          </a:xfrm>
        </p:grpSpPr>
        <p:grpSp>
          <p:nvGrpSpPr>
            <p:cNvPr id="2560" name="Google Shape;2560;p64"/>
            <p:cNvGrpSpPr/>
            <p:nvPr/>
          </p:nvGrpSpPr>
          <p:grpSpPr>
            <a:xfrm>
              <a:off x="-294300" y="0"/>
              <a:ext cx="232759" cy="6858000"/>
              <a:chOff x="-232" y="0"/>
              <a:chExt cx="300" cy="4320"/>
            </a:xfrm>
          </p:grpSpPr>
          <p:cxnSp>
            <p:nvCxnSpPr>
              <p:cNvPr id="2561" name="Google Shape;2561;p64"/>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2" name="Google Shape;2562;p64"/>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3" name="Google Shape;2563;p64"/>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4" name="Google Shape;2564;p64"/>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5" name="Google Shape;2565;p64"/>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6" name="Google Shape;2566;p64"/>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7" name="Google Shape;2567;p64"/>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8" name="Google Shape;2568;p64"/>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69" name="Google Shape;2569;p64"/>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0" name="Google Shape;2570;p64"/>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1" name="Google Shape;2571;p64"/>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2" name="Google Shape;2572;p64"/>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3" name="Google Shape;2573;p64"/>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4" name="Google Shape;2574;p64"/>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5" name="Google Shape;2575;p64"/>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6" name="Google Shape;2576;p64"/>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577" name="Google Shape;2577;p64"/>
            <p:cNvGrpSpPr/>
            <p:nvPr/>
          </p:nvGrpSpPr>
          <p:grpSpPr>
            <a:xfrm>
              <a:off x="12306300" y="0"/>
              <a:ext cx="232759" cy="6858000"/>
              <a:chOff x="-232" y="0"/>
              <a:chExt cx="300" cy="4320"/>
            </a:xfrm>
          </p:grpSpPr>
          <p:cxnSp>
            <p:nvCxnSpPr>
              <p:cNvPr id="2578" name="Google Shape;2578;p64"/>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79" name="Google Shape;2579;p64"/>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0" name="Google Shape;2580;p64"/>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1" name="Google Shape;2581;p64"/>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2" name="Google Shape;2582;p64"/>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3" name="Google Shape;2583;p64"/>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4" name="Google Shape;2584;p64"/>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5" name="Google Shape;2585;p64"/>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6" name="Google Shape;2586;p64"/>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7" name="Google Shape;2587;p64"/>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8" name="Google Shape;2588;p64"/>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89" name="Google Shape;2589;p64"/>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90" name="Google Shape;2590;p64"/>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91" name="Google Shape;2591;p64"/>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92" name="Google Shape;2592;p64"/>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593" name="Google Shape;2593;p64"/>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594" name="Google Shape;2594;p64"/>
            <p:cNvGrpSpPr/>
            <p:nvPr/>
          </p:nvGrpSpPr>
          <p:grpSpPr>
            <a:xfrm>
              <a:off x="1" y="-297475"/>
              <a:ext cx="12191999" cy="232759"/>
              <a:chOff x="0" y="-689"/>
              <a:chExt cx="7680" cy="300"/>
            </a:xfrm>
          </p:grpSpPr>
          <p:cxnSp>
            <p:nvCxnSpPr>
              <p:cNvPr id="2595" name="Google Shape;2595;p64"/>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96" name="Google Shape;2596;p64"/>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97" name="Google Shape;2597;p64"/>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98" name="Google Shape;2598;p64"/>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599" name="Google Shape;2599;p64"/>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0" name="Google Shape;2600;p64"/>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1" name="Google Shape;2601;p64"/>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2" name="Google Shape;2602;p64"/>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3" name="Google Shape;2603;p64"/>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4" name="Google Shape;2604;p64"/>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5" name="Google Shape;2605;p64"/>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6" name="Google Shape;2606;p64"/>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7" name="Google Shape;2607;p64"/>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8" name="Google Shape;2608;p64"/>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09" name="Google Shape;2609;p64"/>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0" name="Google Shape;2610;p64"/>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1" name="Google Shape;2611;p64"/>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2" name="Google Shape;2612;p64"/>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3" name="Google Shape;2613;p64"/>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4" name="Google Shape;2614;p64"/>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5" name="Google Shape;2615;p64"/>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6" name="Google Shape;2616;p64"/>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7" name="Google Shape;2617;p64"/>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8" name="Google Shape;2618;p64"/>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19" name="Google Shape;2619;p64"/>
              <p:cNvCxnSpPr/>
              <p:nvPr/>
            </p:nvCxnSpPr>
            <p:spPr>
              <a:xfrm>
                <a:off x="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0" name="Google Shape;2620;p64"/>
              <p:cNvCxnSpPr/>
              <p:nvPr/>
            </p:nvCxnSpPr>
            <p:spPr>
              <a:xfrm>
                <a:off x="7680" y="-689"/>
                <a:ext cx="0" cy="300"/>
              </a:xfrm>
              <a:prstGeom prst="straightConnector1">
                <a:avLst/>
              </a:prstGeom>
              <a:noFill/>
              <a:ln w="9525" cap="flat" cmpd="sng">
                <a:solidFill>
                  <a:srgbClr val="7F7F7F"/>
                </a:solidFill>
                <a:prstDash val="solid"/>
                <a:miter lim="800000"/>
                <a:headEnd type="none" w="sm" len="sm"/>
                <a:tailEnd type="none" w="sm" len="sm"/>
              </a:ln>
            </p:spPr>
          </p:cxnSp>
        </p:grpSp>
        <p:grpSp>
          <p:nvGrpSpPr>
            <p:cNvPr id="2621" name="Google Shape;2621;p64"/>
            <p:cNvGrpSpPr/>
            <p:nvPr/>
          </p:nvGrpSpPr>
          <p:grpSpPr>
            <a:xfrm>
              <a:off x="6351" y="6972300"/>
              <a:ext cx="12195174" cy="232759"/>
              <a:chOff x="4" y="-689"/>
              <a:chExt cx="7682" cy="300"/>
            </a:xfrm>
          </p:grpSpPr>
          <p:cxnSp>
            <p:nvCxnSpPr>
              <p:cNvPr id="2622" name="Google Shape;2622;p64"/>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3" name="Google Shape;2623;p64"/>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4" name="Google Shape;2624;p64"/>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5" name="Google Shape;2625;p64"/>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6" name="Google Shape;2626;p64"/>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7" name="Google Shape;2627;p64"/>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8" name="Google Shape;2628;p64"/>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29" name="Google Shape;2629;p64"/>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0" name="Google Shape;2630;p64"/>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1" name="Google Shape;2631;p64"/>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2" name="Google Shape;2632;p64"/>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3" name="Google Shape;2633;p64"/>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4" name="Google Shape;2634;p64"/>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5" name="Google Shape;2635;p64"/>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6" name="Google Shape;2636;p64"/>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7" name="Google Shape;2637;p64"/>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8" name="Google Shape;2638;p64"/>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39" name="Google Shape;2639;p64"/>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0" name="Google Shape;2640;p64"/>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1" name="Google Shape;2641;p64"/>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2" name="Google Shape;2642;p64"/>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3" name="Google Shape;2643;p64"/>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4" name="Google Shape;2644;p64"/>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5" name="Google Shape;2645;p64"/>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6" name="Google Shape;2646;p64"/>
              <p:cNvCxnSpPr/>
              <p:nvPr/>
            </p:nvCxnSpPr>
            <p:spPr>
              <a:xfrm>
                <a:off x="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47" name="Google Shape;2647;p64"/>
              <p:cNvCxnSpPr/>
              <p:nvPr/>
            </p:nvCxnSpPr>
            <p:spPr>
              <a:xfrm>
                <a:off x="7686" y="-689"/>
                <a:ext cx="0" cy="300"/>
              </a:xfrm>
              <a:prstGeom prst="straightConnector1">
                <a:avLst/>
              </a:prstGeom>
              <a:noFill/>
              <a:ln w="9525" cap="flat" cmpd="sng">
                <a:solidFill>
                  <a:srgbClr val="7F7F7F"/>
                </a:solidFill>
                <a:prstDash val="solid"/>
                <a:miter lim="800000"/>
                <a:headEnd type="none" w="sm" len="sm"/>
                <a:tailEnd type="none" w="sm" len="sm"/>
              </a:ln>
            </p:spPr>
          </p:cxnSp>
        </p:grpSp>
      </p:grpSp>
      <p:sp>
        <p:nvSpPr>
          <p:cNvPr id="2648" name="Google Shape;2648;p64"/>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sz="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49" name="Google Shape;2649;p64"/>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
        <p:nvSpPr>
          <p:cNvPr id="2650" name="Google Shape;2650;p64"/>
          <p:cNvSpPr txBox="1"/>
          <p:nvPr/>
        </p:nvSpPr>
        <p:spPr>
          <a:xfrm>
            <a:off x="8367751" y="4687200"/>
            <a:ext cx="47400" cy="27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chemeClr val="lt1"/>
                </a:solidFill>
                <a:latin typeface="Tahoma"/>
                <a:ea typeface="Tahoma"/>
                <a:cs typeface="Tahoma"/>
                <a:sym typeface="Tahoma"/>
              </a:rPr>
              <a:t>|</a:t>
            </a:r>
            <a:endParaRPr sz="800" b="0" i="0" u="none" strike="noStrike" cap="none">
              <a:solidFill>
                <a:schemeClr val="lt1"/>
              </a:solidFill>
              <a:latin typeface="Tahoma"/>
              <a:ea typeface="Tahoma"/>
              <a:cs typeface="Tahoma"/>
              <a:sym typeface="Tahoma"/>
            </a:endParaRPr>
          </a:p>
        </p:txBody>
      </p:sp>
      <p:pic>
        <p:nvPicPr>
          <p:cNvPr id="2651" name="Google Shape;2651;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2691" y="4753128"/>
            <a:ext cx="255984" cy="13499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agenda dark blue 1">
  <p:cSld name="agenda dark blue_1">
    <p:bg>
      <p:bgPr>
        <a:solidFill>
          <a:schemeClr val="lt1"/>
        </a:solidFill>
        <a:effectLst/>
      </p:bgPr>
    </p:bg>
    <p:spTree>
      <p:nvGrpSpPr>
        <p:cNvPr id="1" name="Shape 2652"/>
        <p:cNvGrpSpPr/>
        <p:nvPr/>
      </p:nvGrpSpPr>
      <p:grpSpPr>
        <a:xfrm>
          <a:off x="0" y="0"/>
          <a:ext cx="0" cy="0"/>
          <a:chOff x="0" y="0"/>
          <a:chExt cx="0" cy="0"/>
        </a:xfrm>
      </p:grpSpPr>
      <p:sp>
        <p:nvSpPr>
          <p:cNvPr id="2653" name="Google Shape;2653;p65"/>
          <p:cNvSpPr txBox="1">
            <a:spLocks noGrp="1"/>
          </p:cNvSpPr>
          <p:nvPr>
            <p:ph type="title"/>
          </p:nvPr>
        </p:nvSpPr>
        <p:spPr>
          <a:xfrm>
            <a:off x="571950" y="414338"/>
            <a:ext cx="8000100" cy="702000"/>
          </a:xfrm>
          <a:prstGeom prst="rect">
            <a:avLst/>
          </a:prstGeom>
          <a:noFill/>
          <a:ln>
            <a:noFill/>
          </a:ln>
        </p:spPr>
        <p:txBody>
          <a:bodyPr spcFirstLastPara="1" wrap="square" lIns="0" tIns="0" rIns="0" bIns="0" anchor="t" anchorCtr="0">
            <a:noAutofit/>
          </a:bodyPr>
          <a:lstStyle>
            <a:lvl1pPr lvl="0" algn="l" rtl="0">
              <a:lnSpc>
                <a:spcPct val="101000"/>
              </a:lnSpc>
              <a:spcBef>
                <a:spcPts val="0"/>
              </a:spcBef>
              <a:spcAft>
                <a:spcPts val="0"/>
              </a:spcAft>
              <a:buClr>
                <a:schemeClr val="lt1"/>
              </a:buClr>
              <a:buSzPts val="2300"/>
              <a:buFont typeface="Tahoma"/>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grpSp>
        <p:nvGrpSpPr>
          <p:cNvPr id="2654" name="Google Shape;2654;p65"/>
          <p:cNvGrpSpPr/>
          <p:nvPr/>
        </p:nvGrpSpPr>
        <p:grpSpPr>
          <a:xfrm>
            <a:off x="-220725" y="-223106"/>
            <a:ext cx="9625019" cy="5626900"/>
            <a:chOff x="-294300" y="-297475"/>
            <a:chExt cx="12833359" cy="7502534"/>
          </a:xfrm>
        </p:grpSpPr>
        <p:grpSp>
          <p:nvGrpSpPr>
            <p:cNvPr id="2655" name="Google Shape;2655;p65"/>
            <p:cNvGrpSpPr/>
            <p:nvPr/>
          </p:nvGrpSpPr>
          <p:grpSpPr>
            <a:xfrm>
              <a:off x="-294300" y="0"/>
              <a:ext cx="232759" cy="6858000"/>
              <a:chOff x="-232" y="0"/>
              <a:chExt cx="300" cy="4320"/>
            </a:xfrm>
          </p:grpSpPr>
          <p:cxnSp>
            <p:nvCxnSpPr>
              <p:cNvPr id="2656" name="Google Shape;2656;p65"/>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57" name="Google Shape;2657;p65"/>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58" name="Google Shape;2658;p65"/>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59" name="Google Shape;2659;p65"/>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0" name="Google Shape;2660;p65"/>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1" name="Google Shape;2661;p65"/>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2" name="Google Shape;2662;p65"/>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3" name="Google Shape;2663;p65"/>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4" name="Google Shape;2664;p65"/>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5" name="Google Shape;2665;p65"/>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6" name="Google Shape;2666;p65"/>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7" name="Google Shape;2667;p65"/>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8" name="Google Shape;2668;p65"/>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69" name="Google Shape;2669;p65"/>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0" name="Google Shape;2670;p65"/>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1" name="Google Shape;2671;p65"/>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672" name="Google Shape;2672;p65"/>
            <p:cNvGrpSpPr/>
            <p:nvPr/>
          </p:nvGrpSpPr>
          <p:grpSpPr>
            <a:xfrm>
              <a:off x="12306300" y="0"/>
              <a:ext cx="232759" cy="6858000"/>
              <a:chOff x="-232" y="0"/>
              <a:chExt cx="300" cy="4320"/>
            </a:xfrm>
          </p:grpSpPr>
          <p:cxnSp>
            <p:nvCxnSpPr>
              <p:cNvPr id="2673" name="Google Shape;2673;p65"/>
              <p:cNvCxnSpPr/>
              <p:nvPr/>
            </p:nvCxnSpPr>
            <p:spPr>
              <a:xfrm>
                <a:off x="-232" y="477"/>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4" name="Google Shape;2674;p65"/>
              <p:cNvCxnSpPr/>
              <p:nvPr/>
            </p:nvCxnSpPr>
            <p:spPr>
              <a:xfrm>
                <a:off x="-232" y="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5" name="Google Shape;2675;p65"/>
              <p:cNvCxnSpPr/>
              <p:nvPr/>
            </p:nvCxnSpPr>
            <p:spPr>
              <a:xfrm>
                <a:off x="-232" y="57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6" name="Google Shape;2676;p65"/>
              <p:cNvCxnSpPr/>
              <p:nvPr/>
            </p:nvCxnSpPr>
            <p:spPr>
              <a:xfrm>
                <a:off x="-232" y="104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7" name="Google Shape;2677;p65"/>
              <p:cNvCxnSpPr/>
              <p:nvPr/>
            </p:nvCxnSpPr>
            <p:spPr>
              <a:xfrm>
                <a:off x="-232" y="113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8" name="Google Shape;2678;p65"/>
              <p:cNvCxnSpPr/>
              <p:nvPr/>
            </p:nvCxnSpPr>
            <p:spPr>
              <a:xfrm>
                <a:off x="-232" y="161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79" name="Google Shape;2679;p65"/>
              <p:cNvCxnSpPr/>
              <p:nvPr/>
            </p:nvCxnSpPr>
            <p:spPr>
              <a:xfrm>
                <a:off x="-232" y="170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0" name="Google Shape;2680;p65"/>
              <p:cNvCxnSpPr/>
              <p:nvPr/>
            </p:nvCxnSpPr>
            <p:spPr>
              <a:xfrm>
                <a:off x="-232" y="2180"/>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1" name="Google Shape;2681;p65"/>
              <p:cNvCxnSpPr/>
              <p:nvPr/>
            </p:nvCxnSpPr>
            <p:spPr>
              <a:xfrm>
                <a:off x="-232" y="2275"/>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2" name="Google Shape;2682;p65"/>
              <p:cNvCxnSpPr/>
              <p:nvPr/>
            </p:nvCxnSpPr>
            <p:spPr>
              <a:xfrm>
                <a:off x="-232" y="2749"/>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3" name="Google Shape;2683;p65"/>
              <p:cNvCxnSpPr/>
              <p:nvPr/>
            </p:nvCxnSpPr>
            <p:spPr>
              <a:xfrm>
                <a:off x="-232" y="2843"/>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4" name="Google Shape;2684;p65"/>
              <p:cNvCxnSpPr/>
              <p:nvPr/>
            </p:nvCxnSpPr>
            <p:spPr>
              <a:xfrm>
                <a:off x="-232" y="3316"/>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5" name="Google Shape;2685;p65"/>
              <p:cNvCxnSpPr/>
              <p:nvPr/>
            </p:nvCxnSpPr>
            <p:spPr>
              <a:xfrm>
                <a:off x="-232" y="3412"/>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6" name="Google Shape;2686;p65"/>
              <p:cNvCxnSpPr/>
              <p:nvPr/>
            </p:nvCxnSpPr>
            <p:spPr>
              <a:xfrm>
                <a:off x="-232" y="3884"/>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7" name="Google Shape;2687;p65"/>
              <p:cNvCxnSpPr/>
              <p:nvPr/>
            </p:nvCxnSpPr>
            <p:spPr>
              <a:xfrm>
                <a:off x="-232" y="3978"/>
                <a:ext cx="300" cy="0"/>
              </a:xfrm>
              <a:prstGeom prst="straightConnector1">
                <a:avLst/>
              </a:prstGeom>
              <a:noFill/>
              <a:ln w="9525" cap="flat" cmpd="sng">
                <a:solidFill>
                  <a:srgbClr val="7F7F7F"/>
                </a:solidFill>
                <a:prstDash val="solid"/>
                <a:miter lim="800000"/>
                <a:headEnd type="none" w="sm" len="sm"/>
                <a:tailEnd type="none" w="sm" len="sm"/>
              </a:ln>
            </p:spPr>
          </p:cxnSp>
          <p:cxnSp>
            <p:nvCxnSpPr>
              <p:cNvPr id="2688" name="Google Shape;2688;p65"/>
              <p:cNvCxnSpPr/>
              <p:nvPr/>
            </p:nvCxnSpPr>
            <p:spPr>
              <a:xfrm>
                <a:off x="-232" y="4320"/>
                <a:ext cx="300" cy="0"/>
              </a:xfrm>
              <a:prstGeom prst="straightConnector1">
                <a:avLst/>
              </a:prstGeom>
              <a:noFill/>
              <a:ln w="9525" cap="flat" cmpd="sng">
                <a:solidFill>
                  <a:srgbClr val="7F7F7F"/>
                </a:solidFill>
                <a:prstDash val="solid"/>
                <a:miter lim="800000"/>
                <a:headEnd type="none" w="sm" len="sm"/>
                <a:tailEnd type="none" w="sm" len="sm"/>
              </a:ln>
            </p:spPr>
          </p:cxnSp>
        </p:grpSp>
        <p:grpSp>
          <p:nvGrpSpPr>
            <p:cNvPr id="2689" name="Google Shape;2689;p65"/>
            <p:cNvGrpSpPr/>
            <p:nvPr/>
          </p:nvGrpSpPr>
          <p:grpSpPr>
            <a:xfrm>
              <a:off x="1" y="-297475"/>
              <a:ext cx="12191999" cy="232759"/>
              <a:chOff x="0" y="-689"/>
              <a:chExt cx="7680" cy="300"/>
            </a:xfrm>
          </p:grpSpPr>
          <p:cxnSp>
            <p:nvCxnSpPr>
              <p:cNvPr id="2690" name="Google Shape;2690;p65"/>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1" name="Google Shape;2691;p65"/>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2" name="Google Shape;2692;p65"/>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3" name="Google Shape;2693;p65"/>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4" name="Google Shape;2694;p65"/>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5" name="Google Shape;2695;p65"/>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6" name="Google Shape;2696;p65"/>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7" name="Google Shape;2697;p65"/>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8" name="Google Shape;2698;p65"/>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699" name="Google Shape;2699;p65"/>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0" name="Google Shape;2700;p65"/>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1" name="Google Shape;2701;p65"/>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2" name="Google Shape;2702;p65"/>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3" name="Google Shape;2703;p65"/>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4" name="Google Shape;2704;p65"/>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5" name="Google Shape;2705;p65"/>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6" name="Google Shape;2706;p65"/>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7" name="Google Shape;2707;p65"/>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8" name="Google Shape;2708;p65"/>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09" name="Google Shape;2709;p65"/>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0" name="Google Shape;2710;p65"/>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1" name="Google Shape;2711;p65"/>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2" name="Google Shape;2712;p65"/>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3" name="Google Shape;2713;p65"/>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4" name="Google Shape;2714;p65"/>
              <p:cNvCxnSpPr/>
              <p:nvPr/>
            </p:nvCxnSpPr>
            <p:spPr>
              <a:xfrm>
                <a:off x="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5" name="Google Shape;2715;p65"/>
              <p:cNvCxnSpPr/>
              <p:nvPr/>
            </p:nvCxnSpPr>
            <p:spPr>
              <a:xfrm>
                <a:off x="7680" y="-689"/>
                <a:ext cx="0" cy="300"/>
              </a:xfrm>
              <a:prstGeom prst="straightConnector1">
                <a:avLst/>
              </a:prstGeom>
              <a:noFill/>
              <a:ln w="9525" cap="flat" cmpd="sng">
                <a:solidFill>
                  <a:srgbClr val="7F7F7F"/>
                </a:solidFill>
                <a:prstDash val="solid"/>
                <a:miter lim="800000"/>
                <a:headEnd type="none" w="sm" len="sm"/>
                <a:tailEnd type="none" w="sm" len="sm"/>
              </a:ln>
            </p:spPr>
          </p:cxnSp>
        </p:grpSp>
        <p:grpSp>
          <p:nvGrpSpPr>
            <p:cNvPr id="2716" name="Google Shape;2716;p65"/>
            <p:cNvGrpSpPr/>
            <p:nvPr/>
          </p:nvGrpSpPr>
          <p:grpSpPr>
            <a:xfrm>
              <a:off x="6351" y="6972300"/>
              <a:ext cx="12195174" cy="232759"/>
              <a:chOff x="4" y="-689"/>
              <a:chExt cx="7682" cy="300"/>
            </a:xfrm>
          </p:grpSpPr>
          <p:cxnSp>
            <p:nvCxnSpPr>
              <p:cNvPr id="2717" name="Google Shape;2717;p65"/>
              <p:cNvCxnSpPr/>
              <p:nvPr/>
            </p:nvCxnSpPr>
            <p:spPr>
              <a:xfrm>
                <a:off x="672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8" name="Google Shape;2718;p65"/>
              <p:cNvCxnSpPr/>
              <p:nvPr/>
            </p:nvCxnSpPr>
            <p:spPr>
              <a:xfrm>
                <a:off x="720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19" name="Google Shape;2719;p65"/>
              <p:cNvCxnSpPr/>
              <p:nvPr/>
            </p:nvCxnSpPr>
            <p:spPr>
              <a:xfrm>
                <a:off x="48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0" name="Google Shape;2720;p65"/>
              <p:cNvCxnSpPr/>
              <p:nvPr/>
            </p:nvCxnSpPr>
            <p:spPr>
              <a:xfrm>
                <a:off x="66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1" name="Google Shape;2721;p65"/>
              <p:cNvCxnSpPr/>
              <p:nvPr/>
            </p:nvCxnSpPr>
            <p:spPr>
              <a:xfrm>
                <a:off x="6156"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2" name="Google Shape;2722;p65"/>
              <p:cNvCxnSpPr/>
              <p:nvPr/>
            </p:nvCxnSpPr>
            <p:spPr>
              <a:xfrm>
                <a:off x="606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3" name="Google Shape;2723;p65"/>
              <p:cNvCxnSpPr/>
              <p:nvPr/>
            </p:nvCxnSpPr>
            <p:spPr>
              <a:xfrm>
                <a:off x="55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4" name="Google Shape;2724;p65"/>
              <p:cNvCxnSpPr/>
              <p:nvPr/>
            </p:nvCxnSpPr>
            <p:spPr>
              <a:xfrm>
                <a:off x="549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5" name="Google Shape;2725;p65"/>
              <p:cNvCxnSpPr/>
              <p:nvPr/>
            </p:nvCxnSpPr>
            <p:spPr>
              <a:xfrm>
                <a:off x="27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6" name="Google Shape;2726;p65"/>
              <p:cNvCxnSpPr/>
              <p:nvPr/>
            </p:nvCxnSpPr>
            <p:spPr>
              <a:xfrm>
                <a:off x="265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7" name="Google Shape;2727;p65"/>
              <p:cNvCxnSpPr/>
              <p:nvPr/>
            </p:nvCxnSpPr>
            <p:spPr>
              <a:xfrm>
                <a:off x="218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8" name="Google Shape;2728;p65"/>
              <p:cNvCxnSpPr/>
              <p:nvPr/>
            </p:nvCxnSpPr>
            <p:spPr>
              <a:xfrm>
                <a:off x="209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29" name="Google Shape;2729;p65"/>
              <p:cNvCxnSpPr/>
              <p:nvPr/>
            </p:nvCxnSpPr>
            <p:spPr>
              <a:xfrm>
                <a:off x="1619"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0" name="Google Shape;2730;p65"/>
              <p:cNvCxnSpPr/>
              <p:nvPr/>
            </p:nvCxnSpPr>
            <p:spPr>
              <a:xfrm>
                <a:off x="1525"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1" name="Google Shape;2731;p65"/>
              <p:cNvCxnSpPr/>
              <p:nvPr/>
            </p:nvCxnSpPr>
            <p:spPr>
              <a:xfrm>
                <a:off x="1053"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2" name="Google Shape;2732;p65"/>
              <p:cNvCxnSpPr/>
              <p:nvPr/>
            </p:nvCxnSpPr>
            <p:spPr>
              <a:xfrm>
                <a:off x="95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3" name="Google Shape;2733;p65"/>
              <p:cNvCxnSpPr/>
              <p:nvPr/>
            </p:nvCxnSpPr>
            <p:spPr>
              <a:xfrm>
                <a:off x="502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4" name="Google Shape;2734;p65"/>
              <p:cNvCxnSpPr/>
              <p:nvPr/>
            </p:nvCxnSpPr>
            <p:spPr>
              <a:xfrm>
                <a:off x="492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5" name="Google Shape;2735;p65"/>
              <p:cNvCxnSpPr/>
              <p:nvPr/>
            </p:nvCxnSpPr>
            <p:spPr>
              <a:xfrm>
                <a:off x="445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6" name="Google Shape;2736;p65"/>
              <p:cNvCxnSpPr/>
              <p:nvPr/>
            </p:nvCxnSpPr>
            <p:spPr>
              <a:xfrm>
                <a:off x="4360"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7" name="Google Shape;2737;p65"/>
              <p:cNvCxnSpPr/>
              <p:nvPr/>
            </p:nvCxnSpPr>
            <p:spPr>
              <a:xfrm>
                <a:off x="3888"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8" name="Google Shape;2738;p65"/>
              <p:cNvCxnSpPr/>
              <p:nvPr/>
            </p:nvCxnSpPr>
            <p:spPr>
              <a:xfrm>
                <a:off x="3792"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39" name="Google Shape;2739;p65"/>
              <p:cNvCxnSpPr/>
              <p:nvPr/>
            </p:nvCxnSpPr>
            <p:spPr>
              <a:xfrm>
                <a:off x="3321"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40" name="Google Shape;2740;p65"/>
              <p:cNvCxnSpPr/>
              <p:nvPr/>
            </p:nvCxnSpPr>
            <p:spPr>
              <a:xfrm>
                <a:off x="3227"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41" name="Google Shape;2741;p65"/>
              <p:cNvCxnSpPr/>
              <p:nvPr/>
            </p:nvCxnSpPr>
            <p:spPr>
              <a:xfrm>
                <a:off x="4" y="-689"/>
                <a:ext cx="0" cy="300"/>
              </a:xfrm>
              <a:prstGeom prst="straightConnector1">
                <a:avLst/>
              </a:prstGeom>
              <a:noFill/>
              <a:ln w="9525" cap="flat" cmpd="sng">
                <a:solidFill>
                  <a:srgbClr val="7F7F7F"/>
                </a:solidFill>
                <a:prstDash val="solid"/>
                <a:miter lim="800000"/>
                <a:headEnd type="none" w="sm" len="sm"/>
                <a:tailEnd type="none" w="sm" len="sm"/>
              </a:ln>
            </p:spPr>
          </p:cxnSp>
          <p:cxnSp>
            <p:nvCxnSpPr>
              <p:cNvPr id="2742" name="Google Shape;2742;p65"/>
              <p:cNvCxnSpPr/>
              <p:nvPr/>
            </p:nvCxnSpPr>
            <p:spPr>
              <a:xfrm>
                <a:off x="7686" y="-689"/>
                <a:ext cx="0" cy="300"/>
              </a:xfrm>
              <a:prstGeom prst="straightConnector1">
                <a:avLst/>
              </a:prstGeom>
              <a:noFill/>
              <a:ln w="9525" cap="flat" cmpd="sng">
                <a:solidFill>
                  <a:srgbClr val="7F7F7F"/>
                </a:solidFill>
                <a:prstDash val="solid"/>
                <a:miter lim="800000"/>
                <a:headEnd type="none" w="sm" len="sm"/>
                <a:tailEnd type="none" w="sm" len="sm"/>
              </a:ln>
            </p:spPr>
          </p:cxnSp>
        </p:grpSp>
      </p:grpSp>
      <p:sp>
        <p:nvSpPr>
          <p:cNvPr id="2743" name="Google Shape;2743;p65"/>
          <p:cNvSpPr txBox="1">
            <a:spLocks noGrp="1"/>
          </p:cNvSpPr>
          <p:nvPr>
            <p:ph type="ftr" idx="11"/>
          </p:nvPr>
        </p:nvSpPr>
        <p:spPr>
          <a:xfrm>
            <a:off x="4556413" y="4687200"/>
            <a:ext cx="3784500" cy="273900"/>
          </a:xfrm>
          <a:prstGeom prst="rect">
            <a:avLst/>
          </a:prstGeom>
          <a:noFill/>
          <a:ln>
            <a:noFill/>
          </a:ln>
        </p:spPr>
        <p:txBody>
          <a:bodyPr spcFirstLastPara="1" wrap="square" lIns="0" tIns="0" rIns="0" bIns="0" anchor="ctr" anchorCtr="0">
            <a:noAutofit/>
          </a:bodyPr>
          <a:lstStyle>
            <a:lvl1pPr lvl="0" algn="r" rtl="0">
              <a:lnSpc>
                <a:spcPct val="100000"/>
              </a:lnSpc>
              <a:spcBef>
                <a:spcPts val="0"/>
              </a:spcBef>
              <a:spcAft>
                <a:spcPts val="0"/>
              </a:spcAft>
              <a:buSzPts val="1100"/>
              <a:buNone/>
              <a:defRPr sz="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44" name="Google Shape;2744;p65"/>
          <p:cNvSpPr txBox="1">
            <a:spLocks noGrp="1"/>
          </p:cNvSpPr>
          <p:nvPr>
            <p:ph type="sldNum" idx="12"/>
          </p:nvPr>
        </p:nvSpPr>
        <p:spPr>
          <a:xfrm>
            <a:off x="8374894" y="4687200"/>
            <a:ext cx="1929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it"/>
              <a:t>‹N›</a:t>
            </a:fld>
            <a:endParaRPr/>
          </a:p>
        </p:txBody>
      </p:sp>
      <p:sp>
        <p:nvSpPr>
          <p:cNvPr id="2745" name="Google Shape;2745;p65"/>
          <p:cNvSpPr txBox="1"/>
          <p:nvPr/>
        </p:nvSpPr>
        <p:spPr>
          <a:xfrm>
            <a:off x="8367751" y="4687200"/>
            <a:ext cx="47100" cy="2739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chemeClr val="lt1"/>
                </a:solidFill>
                <a:latin typeface="Tahoma"/>
                <a:ea typeface="Tahoma"/>
                <a:cs typeface="Tahoma"/>
                <a:sym typeface="Tahoma"/>
              </a:rPr>
              <a:t>|</a:t>
            </a:r>
            <a:endParaRPr sz="800" b="0" i="0" u="none" strike="noStrike" cap="none">
              <a:solidFill>
                <a:schemeClr val="lt1"/>
              </a:solidFill>
              <a:latin typeface="Tahoma"/>
              <a:ea typeface="Tahoma"/>
              <a:cs typeface="Tahoma"/>
              <a:sym typeface="Tahoma"/>
            </a:endParaRPr>
          </a:p>
        </p:txBody>
      </p:sp>
      <p:pic>
        <p:nvPicPr>
          <p:cNvPr id="2746" name="Google Shape;2746;p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2691" y="4753128"/>
            <a:ext cx="255981" cy="13499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a6 Title Slide">
  <p:cSld name="a6 Title Slide">
    <p:bg>
      <p:bgPr>
        <a:solidFill>
          <a:srgbClr val="2175D9"/>
        </a:solidFill>
        <a:effectLst/>
      </p:bgPr>
    </p:bg>
    <p:spTree>
      <p:nvGrpSpPr>
        <p:cNvPr id="1" name="Shape 710"/>
        <p:cNvGrpSpPr/>
        <p:nvPr/>
      </p:nvGrpSpPr>
      <p:grpSpPr>
        <a:xfrm>
          <a:off x="0" y="0"/>
          <a:ext cx="0" cy="0"/>
          <a:chOff x="0" y="0"/>
          <a:chExt cx="0" cy="0"/>
        </a:xfrm>
      </p:grpSpPr>
      <p:grpSp>
        <p:nvGrpSpPr>
          <p:cNvPr id="711" name="Google Shape;711;p8"/>
          <p:cNvGrpSpPr/>
          <p:nvPr/>
        </p:nvGrpSpPr>
        <p:grpSpPr>
          <a:xfrm>
            <a:off x="-206316" y="-241201"/>
            <a:ext cx="9556631" cy="5625661"/>
            <a:chOff x="-275088" y="-321601"/>
            <a:chExt cx="12742174" cy="7500882"/>
          </a:xfrm>
        </p:grpSpPr>
        <p:grpSp>
          <p:nvGrpSpPr>
            <p:cNvPr id="712" name="Google Shape;712;p8"/>
            <p:cNvGrpSpPr/>
            <p:nvPr/>
          </p:nvGrpSpPr>
          <p:grpSpPr>
            <a:xfrm>
              <a:off x="0" y="-321601"/>
              <a:ext cx="12192000" cy="179680"/>
              <a:chOff x="0" y="0"/>
              <a:chExt cx="12192000" cy="6858000"/>
            </a:xfrm>
          </p:grpSpPr>
          <p:cxnSp>
            <p:nvCxnSpPr>
              <p:cNvPr id="713" name="Google Shape;713;p8"/>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4" name="Google Shape;714;p8"/>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5" name="Google Shape;715;p8"/>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6" name="Google Shape;716;p8"/>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7" name="Google Shape;717;p8"/>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8" name="Google Shape;718;p8"/>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9" name="Google Shape;719;p8"/>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0" name="Google Shape;720;p8"/>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1" name="Google Shape;721;p8"/>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2" name="Google Shape;722;p8"/>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3" name="Google Shape;723;p8"/>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4" name="Google Shape;724;p8"/>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5" name="Google Shape;725;p8"/>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6" name="Google Shape;726;p8"/>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7" name="Google Shape;727;p8"/>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8" name="Google Shape;728;p8"/>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9" name="Google Shape;729;p8"/>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0" name="Google Shape;730;p8"/>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1" name="Google Shape;731;p8"/>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2" name="Google Shape;732;p8"/>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3" name="Google Shape;733;p8"/>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4" name="Google Shape;734;p8"/>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5" name="Google Shape;735;p8"/>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6" name="Google Shape;736;p8"/>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7" name="Google Shape;737;p8"/>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738" name="Google Shape;738;p8"/>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9" name="Google Shape;739;p8"/>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740" name="Google Shape;740;p8"/>
            <p:cNvGrpSpPr/>
            <p:nvPr/>
          </p:nvGrpSpPr>
          <p:grpSpPr>
            <a:xfrm>
              <a:off x="-275088" y="0"/>
              <a:ext cx="180000" cy="6858000"/>
              <a:chOff x="0" y="0"/>
              <a:chExt cx="144000" cy="6858000"/>
            </a:xfrm>
          </p:grpSpPr>
          <p:cxnSp>
            <p:nvCxnSpPr>
              <p:cNvPr id="741" name="Google Shape;741;p8"/>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2" name="Google Shape;742;p8"/>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3" name="Google Shape;743;p8"/>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4" name="Google Shape;744;p8"/>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5" name="Google Shape;745;p8"/>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6" name="Google Shape;746;p8"/>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7" name="Google Shape;747;p8"/>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8" name="Google Shape;748;p8"/>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49" name="Google Shape;749;p8"/>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0" name="Google Shape;750;p8"/>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1" name="Google Shape;751;p8"/>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2" name="Google Shape;752;p8"/>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3" name="Google Shape;753;p8"/>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4" name="Google Shape;754;p8"/>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5" name="Google Shape;755;p8"/>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6" name="Google Shape;756;p8"/>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57" name="Google Shape;757;p8"/>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758" name="Google Shape;758;p8"/>
            <p:cNvGrpSpPr/>
            <p:nvPr/>
          </p:nvGrpSpPr>
          <p:grpSpPr>
            <a:xfrm>
              <a:off x="0" y="6999601"/>
              <a:ext cx="12192000" cy="179680"/>
              <a:chOff x="0" y="0"/>
              <a:chExt cx="12192000" cy="6858000"/>
            </a:xfrm>
          </p:grpSpPr>
          <p:cxnSp>
            <p:nvCxnSpPr>
              <p:cNvPr id="759" name="Google Shape;759;p8"/>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0" name="Google Shape;760;p8"/>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1" name="Google Shape;761;p8"/>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2" name="Google Shape;762;p8"/>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3" name="Google Shape;763;p8"/>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4" name="Google Shape;764;p8"/>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5" name="Google Shape;765;p8"/>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6" name="Google Shape;766;p8"/>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7" name="Google Shape;767;p8"/>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8" name="Google Shape;768;p8"/>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9" name="Google Shape;769;p8"/>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0" name="Google Shape;770;p8"/>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1" name="Google Shape;771;p8"/>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2" name="Google Shape;772;p8"/>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3" name="Google Shape;773;p8"/>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4" name="Google Shape;774;p8"/>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5" name="Google Shape;775;p8"/>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6" name="Google Shape;776;p8"/>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7" name="Google Shape;777;p8"/>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8" name="Google Shape;778;p8"/>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9" name="Google Shape;779;p8"/>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80" name="Google Shape;780;p8"/>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81" name="Google Shape;781;p8"/>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82" name="Google Shape;782;p8"/>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83" name="Google Shape;783;p8"/>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784" name="Google Shape;784;p8"/>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85" name="Google Shape;785;p8"/>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786" name="Google Shape;786;p8"/>
            <p:cNvGrpSpPr/>
            <p:nvPr/>
          </p:nvGrpSpPr>
          <p:grpSpPr>
            <a:xfrm>
              <a:off x="12323086" y="0"/>
              <a:ext cx="144000" cy="6858000"/>
              <a:chOff x="0" y="0"/>
              <a:chExt cx="144000" cy="6858000"/>
            </a:xfrm>
          </p:grpSpPr>
          <p:cxnSp>
            <p:nvCxnSpPr>
              <p:cNvPr id="787" name="Google Shape;787;p8"/>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88" name="Google Shape;788;p8"/>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89" name="Google Shape;789;p8"/>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0" name="Google Shape;790;p8"/>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1" name="Google Shape;791;p8"/>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2" name="Google Shape;792;p8"/>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3" name="Google Shape;793;p8"/>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4" name="Google Shape;794;p8"/>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5" name="Google Shape;795;p8"/>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6" name="Google Shape;796;p8"/>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7" name="Google Shape;797;p8"/>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8" name="Google Shape;798;p8"/>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799" name="Google Shape;799;p8"/>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00" name="Google Shape;800;p8"/>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01" name="Google Shape;801;p8"/>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02" name="Google Shape;802;p8"/>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03" name="Google Shape;803;p8"/>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sp>
        <p:nvSpPr>
          <p:cNvPr id="804" name="Google Shape;804;p8"/>
          <p:cNvSpPr>
            <a:spLocks noGrp="1"/>
          </p:cNvSpPr>
          <p:nvPr>
            <p:ph type="pic" idx="2"/>
          </p:nvPr>
        </p:nvSpPr>
        <p:spPr>
          <a:xfrm>
            <a:off x="0" y="1"/>
            <a:ext cx="9144000" cy="5143500"/>
          </a:xfrm>
          <a:prstGeom prst="rect">
            <a:avLst/>
          </a:prstGeom>
          <a:solidFill>
            <a:srgbClr val="D8D8D8"/>
          </a:solidFill>
          <a:ln>
            <a:noFill/>
          </a:ln>
        </p:spPr>
      </p:sp>
      <p:sp>
        <p:nvSpPr>
          <p:cNvPr id="805" name="Google Shape;805;p8"/>
          <p:cNvSpPr>
            <a:spLocks noGrp="1"/>
          </p:cNvSpPr>
          <p:nvPr>
            <p:ph type="ctrTitle"/>
          </p:nvPr>
        </p:nvSpPr>
        <p:spPr>
          <a:xfrm>
            <a:off x="556496" y="1041212"/>
            <a:ext cx="3105000" cy="1201500"/>
          </a:xfrm>
          <a:prstGeom prst="roundRect">
            <a:avLst>
              <a:gd name="adj" fmla="val 7903"/>
            </a:avLst>
          </a:prstGeom>
          <a:solidFill>
            <a:srgbClr val="F7F5F0"/>
          </a:solidFill>
          <a:ln>
            <a:noFill/>
          </a:ln>
        </p:spPr>
        <p:txBody>
          <a:bodyPr spcFirstLastPara="1" wrap="square" lIns="175500" tIns="81000" rIns="175500" bIns="94500" anchor="t" anchorCtr="0">
            <a:noAutofit/>
          </a:bodyPr>
          <a:lstStyle>
            <a:lvl1pPr lvl="0" algn="l" rtl="0">
              <a:lnSpc>
                <a:spcPct val="100000"/>
              </a:lnSpc>
              <a:spcBef>
                <a:spcPts val="0"/>
              </a:spcBef>
              <a:spcAft>
                <a:spcPts val="0"/>
              </a:spcAft>
              <a:buClr>
                <a:srgbClr val="2175D9"/>
              </a:buClr>
              <a:buSzPts val="3200"/>
              <a:buFont typeface="Tahoma"/>
              <a:buNone/>
              <a:defRPr sz="3200">
                <a:solidFill>
                  <a:srgbClr val="2175D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6" name="Google Shape;806;p8"/>
          <p:cNvSpPr>
            <a:spLocks noGrp="1"/>
          </p:cNvSpPr>
          <p:nvPr>
            <p:ph type="subTitle" idx="1"/>
          </p:nvPr>
        </p:nvSpPr>
        <p:spPr>
          <a:xfrm>
            <a:off x="1799373" y="2325191"/>
            <a:ext cx="3969000" cy="1201500"/>
          </a:xfrm>
          <a:prstGeom prst="roundRect">
            <a:avLst>
              <a:gd name="adj" fmla="val 7903"/>
            </a:avLst>
          </a:prstGeom>
          <a:solidFill>
            <a:srgbClr val="2175D9"/>
          </a:solidFill>
          <a:ln>
            <a:noFill/>
          </a:ln>
        </p:spPr>
        <p:txBody>
          <a:bodyPr spcFirstLastPara="1" wrap="square" lIns="175500" tIns="81000" rIns="175500" bIns="94500" anchor="t" anchorCtr="0">
            <a:noAutofit/>
          </a:bodyPr>
          <a:lstStyle>
            <a:lvl1pPr lvl="0" algn="l" rtl="0">
              <a:lnSpc>
                <a:spcPct val="100000"/>
              </a:lnSpc>
              <a:spcBef>
                <a:spcPts val="0"/>
              </a:spcBef>
              <a:spcAft>
                <a:spcPts val="0"/>
              </a:spcAft>
              <a:buClr>
                <a:schemeClr val="lt1"/>
              </a:buClr>
              <a:buSzPts val="3200"/>
              <a:buNone/>
              <a:defRPr sz="3200">
                <a:solidFill>
                  <a:schemeClr val="lt1"/>
                </a:solidFill>
              </a:defRPr>
            </a:lvl1pPr>
            <a:lvl2pPr lvl="1" algn="ctr" rtl="0">
              <a:lnSpc>
                <a:spcPct val="108000"/>
              </a:lnSpc>
              <a:spcBef>
                <a:spcPts val="200"/>
              </a:spcBef>
              <a:spcAft>
                <a:spcPts val="0"/>
              </a:spcAft>
              <a:buClr>
                <a:schemeClr val="dk1"/>
              </a:buClr>
              <a:buSzPts val="1500"/>
              <a:buNone/>
              <a:defRPr sz="1500"/>
            </a:lvl2pPr>
            <a:lvl3pPr lvl="2" algn="ctr" rtl="0">
              <a:lnSpc>
                <a:spcPct val="108000"/>
              </a:lnSpc>
              <a:spcBef>
                <a:spcPts val="200"/>
              </a:spcBef>
              <a:spcAft>
                <a:spcPts val="0"/>
              </a:spcAft>
              <a:buClr>
                <a:schemeClr val="dk1"/>
              </a:buClr>
              <a:buSzPts val="1400"/>
              <a:buNone/>
              <a:defRPr sz="1400"/>
            </a:lvl3pPr>
            <a:lvl4pPr lvl="3" algn="ctr" rtl="0">
              <a:lnSpc>
                <a:spcPct val="108000"/>
              </a:lnSpc>
              <a:spcBef>
                <a:spcPts val="200"/>
              </a:spcBef>
              <a:spcAft>
                <a:spcPts val="0"/>
              </a:spcAft>
              <a:buClr>
                <a:schemeClr val="dk1"/>
              </a:buClr>
              <a:buSzPts val="1200"/>
              <a:buNone/>
              <a:defRPr sz="1200"/>
            </a:lvl4pPr>
            <a:lvl5pPr lvl="4" algn="ctr" rtl="0">
              <a:lnSpc>
                <a:spcPct val="108000"/>
              </a:lnSpc>
              <a:spcBef>
                <a:spcPts val="200"/>
              </a:spcBef>
              <a:spcAft>
                <a:spcPts val="0"/>
              </a:spcAft>
              <a:buClr>
                <a:schemeClr val="dk1"/>
              </a:buClr>
              <a:buSzPts val="1200"/>
              <a:buNone/>
              <a:defRPr sz="1200"/>
            </a:lvl5pPr>
            <a:lvl6pPr lvl="5" algn="ctr" rtl="0">
              <a:lnSpc>
                <a:spcPct val="108000"/>
              </a:lnSpc>
              <a:spcBef>
                <a:spcPts val="200"/>
              </a:spcBef>
              <a:spcAft>
                <a:spcPts val="0"/>
              </a:spcAft>
              <a:buClr>
                <a:schemeClr val="dk1"/>
              </a:buClr>
              <a:buSzPts val="1200"/>
              <a:buNone/>
              <a:defRPr sz="1200"/>
            </a:lvl6pPr>
            <a:lvl7pPr lvl="6" algn="ctr" rtl="0">
              <a:lnSpc>
                <a:spcPct val="108000"/>
              </a:lnSpc>
              <a:spcBef>
                <a:spcPts val="200"/>
              </a:spcBef>
              <a:spcAft>
                <a:spcPts val="0"/>
              </a:spcAft>
              <a:buClr>
                <a:schemeClr val="dk1"/>
              </a:buClr>
              <a:buSzPts val="1200"/>
              <a:buNone/>
              <a:defRPr sz="1200"/>
            </a:lvl7pPr>
            <a:lvl8pPr lvl="7" algn="ctr" rtl="0">
              <a:lnSpc>
                <a:spcPct val="108000"/>
              </a:lnSpc>
              <a:spcBef>
                <a:spcPts val="200"/>
              </a:spcBef>
              <a:spcAft>
                <a:spcPts val="0"/>
              </a:spcAft>
              <a:buClr>
                <a:schemeClr val="dk1"/>
              </a:buClr>
              <a:buSzPts val="1200"/>
              <a:buNone/>
              <a:defRPr sz="1200"/>
            </a:lvl8pPr>
            <a:lvl9pPr lvl="8" algn="ctr" rtl="0">
              <a:lnSpc>
                <a:spcPct val="108000"/>
              </a:lnSpc>
              <a:spcBef>
                <a:spcPts val="200"/>
              </a:spcBef>
              <a:spcAft>
                <a:spcPts val="0"/>
              </a:spcAft>
              <a:buClr>
                <a:schemeClr val="dk1"/>
              </a:buClr>
              <a:buSzPts val="1200"/>
              <a:buNone/>
              <a:defRPr sz="1200"/>
            </a:lvl9pPr>
          </a:lstStyle>
          <a:p>
            <a:endParaRPr/>
          </a:p>
        </p:txBody>
      </p:sp>
      <p:sp>
        <p:nvSpPr>
          <p:cNvPr id="807" name="Google Shape;807;p8"/>
          <p:cNvSpPr txBox="1">
            <a:spLocks noGrp="1"/>
          </p:cNvSpPr>
          <p:nvPr>
            <p:ph type="body" idx="3"/>
          </p:nvPr>
        </p:nvSpPr>
        <p:spPr>
          <a:xfrm>
            <a:off x="7342941" y="4376091"/>
            <a:ext cx="1240800" cy="234600"/>
          </a:xfrm>
          <a:prstGeom prst="rect">
            <a:avLst/>
          </a:prstGeom>
          <a:noFill/>
          <a:ln>
            <a:noFill/>
          </a:ln>
        </p:spPr>
        <p:txBody>
          <a:bodyPr spcFirstLastPara="1" wrap="square" lIns="0" tIns="0" rIns="0" bIns="0" anchor="b" anchorCtr="0">
            <a:noAutofit/>
          </a:bodyPr>
          <a:lstStyle>
            <a:lvl1pPr marL="457200" lvl="0" indent="-228600" algn="r" rtl="0">
              <a:lnSpc>
                <a:spcPct val="108000"/>
              </a:lnSpc>
              <a:spcBef>
                <a:spcPts val="0"/>
              </a:spcBef>
              <a:spcAft>
                <a:spcPts val="0"/>
              </a:spcAft>
              <a:buClr>
                <a:srgbClr val="FFFFFF"/>
              </a:buClr>
              <a:buSzPts val="1000"/>
              <a:buNone/>
              <a:defRPr sz="1000">
                <a:solidFill>
                  <a:srgbClr val="FFFFFF"/>
                </a:solidFill>
              </a:defRPr>
            </a:lvl1pPr>
            <a:lvl2pPr marL="914400" lvl="1" indent="-228600" algn="l" rtl="0">
              <a:lnSpc>
                <a:spcPct val="108000"/>
              </a:lnSpc>
              <a:spcBef>
                <a:spcPts val="200"/>
              </a:spcBef>
              <a:spcAft>
                <a:spcPts val="0"/>
              </a:spcAft>
              <a:buClr>
                <a:srgbClr val="FFFFFF"/>
              </a:buClr>
              <a:buSzPts val="1100"/>
              <a:buNone/>
              <a:defRPr sz="1100">
                <a:solidFill>
                  <a:srgbClr val="FFFFFF"/>
                </a:solidFill>
              </a:defRPr>
            </a:lvl2pPr>
            <a:lvl3pPr marL="1371600" lvl="2" indent="-228600" algn="l" rtl="0">
              <a:lnSpc>
                <a:spcPct val="108000"/>
              </a:lnSpc>
              <a:spcBef>
                <a:spcPts val="200"/>
              </a:spcBef>
              <a:spcAft>
                <a:spcPts val="0"/>
              </a:spcAft>
              <a:buClr>
                <a:srgbClr val="FFFFFF"/>
              </a:buClr>
              <a:buSzPts val="1100"/>
              <a:buNone/>
              <a:defRPr sz="1100">
                <a:solidFill>
                  <a:srgbClr val="FFFFFF"/>
                </a:solidFill>
              </a:defRPr>
            </a:lvl3pPr>
            <a:lvl4pPr marL="1828800" lvl="3" indent="-228600" algn="l" rtl="0">
              <a:lnSpc>
                <a:spcPct val="108000"/>
              </a:lnSpc>
              <a:spcBef>
                <a:spcPts val="200"/>
              </a:spcBef>
              <a:spcAft>
                <a:spcPts val="0"/>
              </a:spcAft>
              <a:buClr>
                <a:srgbClr val="FFFFFF"/>
              </a:buClr>
              <a:buSzPts val="1100"/>
              <a:buNone/>
              <a:defRPr sz="1100">
                <a:solidFill>
                  <a:srgbClr val="FFFFFF"/>
                </a:solidFill>
              </a:defRPr>
            </a:lvl4pPr>
            <a:lvl5pPr marL="2286000" lvl="4" indent="-228600" algn="l" rtl="0">
              <a:lnSpc>
                <a:spcPct val="108000"/>
              </a:lnSpc>
              <a:spcBef>
                <a:spcPts val="200"/>
              </a:spcBef>
              <a:spcAft>
                <a:spcPts val="0"/>
              </a:spcAft>
              <a:buClr>
                <a:srgbClr val="FFFFFF"/>
              </a:buClr>
              <a:buSzPts val="1100"/>
              <a:buNone/>
              <a:defRPr sz="1100">
                <a:solidFill>
                  <a:srgbClr val="FFFFFF"/>
                </a:solidFill>
              </a:defRPr>
            </a:lvl5pPr>
            <a:lvl6pPr marL="2743200" lvl="5" indent="-317500" algn="l" rtl="0">
              <a:lnSpc>
                <a:spcPct val="108000"/>
              </a:lnSpc>
              <a:spcBef>
                <a:spcPts val="200"/>
              </a:spcBef>
              <a:spcAft>
                <a:spcPts val="0"/>
              </a:spcAft>
              <a:buClr>
                <a:schemeClr val="dk1"/>
              </a:buClr>
              <a:buSzPts val="1400"/>
              <a:buChar char="▪"/>
              <a:defRPr/>
            </a:lvl6pPr>
            <a:lvl7pPr marL="3200400" lvl="6" indent="-317500" algn="l" rtl="0">
              <a:lnSpc>
                <a:spcPct val="108000"/>
              </a:lnSpc>
              <a:spcBef>
                <a:spcPts val="200"/>
              </a:spcBef>
              <a:spcAft>
                <a:spcPts val="0"/>
              </a:spcAft>
              <a:buClr>
                <a:schemeClr val="dk1"/>
              </a:buClr>
              <a:buSzPts val="1400"/>
              <a:buChar char="▪"/>
              <a:defRPr/>
            </a:lvl7pPr>
            <a:lvl8pPr marL="3657600" lvl="7" indent="-317500" algn="l" rtl="0">
              <a:lnSpc>
                <a:spcPct val="108000"/>
              </a:lnSpc>
              <a:spcBef>
                <a:spcPts val="200"/>
              </a:spcBef>
              <a:spcAft>
                <a:spcPts val="0"/>
              </a:spcAft>
              <a:buClr>
                <a:schemeClr val="dk1"/>
              </a:buClr>
              <a:buSzPts val="1400"/>
              <a:buChar char="▪"/>
              <a:defRPr/>
            </a:lvl8pPr>
            <a:lvl9pPr marL="4114800" lvl="8" indent="-317500" algn="l" rtl="0">
              <a:lnSpc>
                <a:spcPct val="108000"/>
              </a:lnSpc>
              <a:spcBef>
                <a:spcPts val="200"/>
              </a:spcBef>
              <a:spcAft>
                <a:spcPts val="0"/>
              </a:spcAft>
              <a:buClr>
                <a:schemeClr val="dk1"/>
              </a:buClr>
              <a:buSzPts val="1400"/>
              <a:buChar char="▪"/>
              <a:defRPr/>
            </a:lvl9pPr>
          </a:lstStyle>
          <a:p>
            <a:endParaRPr/>
          </a:p>
        </p:txBody>
      </p:sp>
      <p:pic>
        <p:nvPicPr>
          <p:cNvPr id="808" name="Google Shape;80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0432" y="3843407"/>
            <a:ext cx="960836" cy="7987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1 agenda">
  <p:cSld name="b1 agenda">
    <p:bg>
      <p:bgPr>
        <a:solidFill>
          <a:srgbClr val="FFFFFF"/>
        </a:solidFill>
        <a:effectLst/>
      </p:bgPr>
    </p:bg>
    <p:spTree>
      <p:nvGrpSpPr>
        <p:cNvPr id="1" name="Shape 809"/>
        <p:cNvGrpSpPr/>
        <p:nvPr/>
      </p:nvGrpSpPr>
      <p:grpSpPr>
        <a:xfrm>
          <a:off x="0" y="0"/>
          <a:ext cx="0" cy="0"/>
          <a:chOff x="0" y="0"/>
          <a:chExt cx="0" cy="0"/>
        </a:xfrm>
      </p:grpSpPr>
      <p:sp>
        <p:nvSpPr>
          <p:cNvPr id="810" name="Google Shape;810;p9"/>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1" name="Google Shape;811;p9"/>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2" name="Google Shape;812;p9"/>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
        <p:nvSpPr>
          <p:cNvPr id="813" name="Google Shape;813;p9"/>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2 agenda">
  <p:cSld name="TITLE_ONLY_1">
    <p:spTree>
      <p:nvGrpSpPr>
        <p:cNvPr id="1" name="Shape 814"/>
        <p:cNvGrpSpPr/>
        <p:nvPr/>
      </p:nvGrpSpPr>
      <p:grpSpPr>
        <a:xfrm>
          <a:off x="0" y="0"/>
          <a:ext cx="0" cy="0"/>
          <a:chOff x="0" y="0"/>
          <a:chExt cx="0" cy="0"/>
        </a:xfrm>
      </p:grpSpPr>
      <p:sp>
        <p:nvSpPr>
          <p:cNvPr id="815" name="Google Shape;815;p10"/>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2300"/>
              <a:buFont typeface="Tahoma"/>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6" name="Google Shape;816;p10"/>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7" name="Google Shape;817;p10"/>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8" name="Google Shape;818;p10"/>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0"/>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06316" y="-241201"/>
            <a:ext cx="9556631" cy="5625661"/>
            <a:chOff x="-275088" y="-321601"/>
            <a:chExt cx="12742174" cy="7500882"/>
          </a:xfrm>
        </p:grpSpPr>
        <p:grpSp>
          <p:nvGrpSpPr>
            <p:cNvPr id="7" name="Google Shape;7;p1"/>
            <p:cNvGrpSpPr/>
            <p:nvPr/>
          </p:nvGrpSpPr>
          <p:grpSpPr>
            <a:xfrm>
              <a:off x="0" y="-321601"/>
              <a:ext cx="12192000" cy="179680"/>
              <a:chOff x="0" y="0"/>
              <a:chExt cx="12192000" cy="6858000"/>
            </a:xfrm>
          </p:grpSpPr>
          <p:cxnSp>
            <p:nvCxnSpPr>
              <p:cNvPr id="8" name="Google Shape;8;p1"/>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9" name="Google Shape;9;p1"/>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0" name="Google Shape;10;p1"/>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1" name="Google Shape;11;p1"/>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2" name="Google Shape;12;p1"/>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3" name="Google Shape;13;p1"/>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4" name="Google Shape;14;p1"/>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5" name="Google Shape;15;p1"/>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6" name="Google Shape;16;p1"/>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7" name="Google Shape;17;p1"/>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8" name="Google Shape;18;p1"/>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19" name="Google Shape;19;p1"/>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0" name="Google Shape;20;p1"/>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1" name="Google Shape;21;p1"/>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2" name="Google Shape;22;p1"/>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3" name="Google Shape;23;p1"/>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4" name="Google Shape;24;p1"/>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5" name="Google Shape;25;p1"/>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6" name="Google Shape;26;p1"/>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7" name="Google Shape;27;p1"/>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8" name="Google Shape;28;p1"/>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29" name="Google Shape;29;p1"/>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0" name="Google Shape;30;p1"/>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1" name="Google Shape;31;p1"/>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2" name="Google Shape;32;p1"/>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33" name="Google Shape;33;p1"/>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34" name="Google Shape;34;p1"/>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35" name="Google Shape;35;p1"/>
            <p:cNvGrpSpPr/>
            <p:nvPr/>
          </p:nvGrpSpPr>
          <p:grpSpPr>
            <a:xfrm>
              <a:off x="-275088" y="0"/>
              <a:ext cx="180000" cy="6858000"/>
              <a:chOff x="0" y="0"/>
              <a:chExt cx="144000" cy="6858000"/>
            </a:xfrm>
          </p:grpSpPr>
          <p:cxnSp>
            <p:nvCxnSpPr>
              <p:cNvPr id="36" name="Google Shape;36;p1"/>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7" name="Google Shape;37;p1"/>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8" name="Google Shape;38;p1"/>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39" name="Google Shape;39;p1"/>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0" name="Google Shape;40;p1"/>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1" name="Google Shape;41;p1"/>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2" name="Google Shape;42;p1"/>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3" name="Google Shape;43;p1"/>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4" name="Google Shape;44;p1"/>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5" name="Google Shape;45;p1"/>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6" name="Google Shape;46;p1"/>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7" name="Google Shape;47;p1"/>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8" name="Google Shape;48;p1"/>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49" name="Google Shape;49;p1"/>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0" name="Google Shape;50;p1"/>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1" name="Google Shape;51;p1"/>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52" name="Google Shape;52;p1"/>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nvGrpSpPr>
            <p:cNvPr id="53" name="Google Shape;53;p1"/>
            <p:cNvGrpSpPr/>
            <p:nvPr/>
          </p:nvGrpSpPr>
          <p:grpSpPr>
            <a:xfrm>
              <a:off x="0" y="6999601"/>
              <a:ext cx="12192000" cy="179680"/>
              <a:chOff x="0" y="0"/>
              <a:chExt cx="12192000" cy="6858000"/>
            </a:xfrm>
          </p:grpSpPr>
          <p:cxnSp>
            <p:nvCxnSpPr>
              <p:cNvPr id="54" name="Google Shape;54;p1"/>
              <p:cNvCxnSpPr/>
              <p:nvPr/>
            </p:nvCxnSpPr>
            <p:spPr>
              <a:xfrm>
                <a:off x="74406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5" name="Google Shape;55;p1"/>
              <p:cNvCxnSpPr/>
              <p:nvPr/>
            </p:nvCxnSpPr>
            <p:spPr>
              <a:xfrm>
                <a:off x="1144841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6" name="Google Shape;56;p1"/>
              <p:cNvCxnSpPr/>
              <p:nvPr/>
            </p:nvCxnSpPr>
            <p:spPr>
              <a:xfrm>
                <a:off x="16483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7" name="Google Shape;57;p1"/>
              <p:cNvCxnSpPr/>
              <p:nvPr/>
            </p:nvCxnSpPr>
            <p:spPr>
              <a:xfrm>
                <a:off x="149594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8" name="Google Shape;58;p1"/>
              <p:cNvCxnSpPr/>
              <p:nvPr/>
            </p:nvCxnSpPr>
            <p:spPr>
              <a:xfrm>
                <a:off x="240141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59" name="Google Shape;59;p1"/>
              <p:cNvCxnSpPr/>
              <p:nvPr/>
            </p:nvCxnSpPr>
            <p:spPr>
              <a:xfrm>
                <a:off x="2553167"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0" name="Google Shape;60;p1"/>
              <p:cNvCxnSpPr/>
              <p:nvPr/>
            </p:nvCxnSpPr>
            <p:spPr>
              <a:xfrm>
                <a:off x="330596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1" name="Google Shape;61;p1"/>
              <p:cNvCxnSpPr/>
              <p:nvPr/>
            </p:nvCxnSpPr>
            <p:spPr>
              <a:xfrm>
                <a:off x="345757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2" name="Google Shape;62;p1"/>
              <p:cNvCxnSpPr/>
              <p:nvPr/>
            </p:nvCxnSpPr>
            <p:spPr>
              <a:xfrm>
                <a:off x="421117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3" name="Google Shape;63;p1"/>
              <p:cNvCxnSpPr/>
              <p:nvPr/>
            </p:nvCxnSpPr>
            <p:spPr>
              <a:xfrm>
                <a:off x="436277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4" name="Google Shape;64;p1"/>
              <p:cNvCxnSpPr/>
              <p:nvPr/>
            </p:nvCxnSpPr>
            <p:spPr>
              <a:xfrm>
                <a:off x="5115578"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5" name="Google Shape;65;p1"/>
              <p:cNvCxnSpPr/>
              <p:nvPr/>
            </p:nvCxnSpPr>
            <p:spPr>
              <a:xfrm>
                <a:off x="526718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6" name="Google Shape;66;p1"/>
              <p:cNvCxnSpPr/>
              <p:nvPr/>
            </p:nvCxnSpPr>
            <p:spPr>
              <a:xfrm>
                <a:off x="6019986"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7" name="Google Shape;67;p1"/>
              <p:cNvCxnSpPr/>
              <p:nvPr/>
            </p:nvCxnSpPr>
            <p:spPr>
              <a:xfrm>
                <a:off x="617238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8" name="Google Shape;68;p1"/>
              <p:cNvCxnSpPr/>
              <p:nvPr/>
            </p:nvCxnSpPr>
            <p:spPr>
              <a:xfrm>
                <a:off x="692439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69" name="Google Shape;69;p1"/>
              <p:cNvCxnSpPr/>
              <p:nvPr/>
            </p:nvCxnSpPr>
            <p:spPr>
              <a:xfrm>
                <a:off x="70760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0" name="Google Shape;70;p1"/>
              <p:cNvCxnSpPr/>
              <p:nvPr/>
            </p:nvCxnSpPr>
            <p:spPr>
              <a:xfrm>
                <a:off x="7829595"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1" name="Google Shape;71;p1"/>
              <p:cNvCxnSpPr/>
              <p:nvPr/>
            </p:nvCxnSpPr>
            <p:spPr>
              <a:xfrm>
                <a:off x="7981201"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2" name="Google Shape;72;p1"/>
              <p:cNvCxnSpPr/>
              <p:nvPr/>
            </p:nvCxnSpPr>
            <p:spPr>
              <a:xfrm>
                <a:off x="8734003"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3" name="Google Shape;73;p1"/>
              <p:cNvCxnSpPr/>
              <p:nvPr/>
            </p:nvCxnSpPr>
            <p:spPr>
              <a:xfrm>
                <a:off x="888799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4" name="Google Shape;74;p1"/>
              <p:cNvCxnSpPr/>
              <p:nvPr/>
            </p:nvCxnSpPr>
            <p:spPr>
              <a:xfrm>
                <a:off x="9639204"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5" name="Google Shape;75;p1"/>
              <p:cNvCxnSpPr/>
              <p:nvPr/>
            </p:nvCxnSpPr>
            <p:spPr>
              <a:xfrm>
                <a:off x="979081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6" name="Google Shape;76;p1"/>
              <p:cNvCxnSpPr/>
              <p:nvPr/>
            </p:nvCxnSpPr>
            <p:spPr>
              <a:xfrm>
                <a:off x="1054520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7" name="Google Shape;77;p1"/>
              <p:cNvCxnSpPr/>
              <p:nvPr/>
            </p:nvCxnSpPr>
            <p:spPr>
              <a:xfrm>
                <a:off x="10697599"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78" name="Google Shape;78;p1"/>
              <p:cNvCxnSpPr/>
              <p:nvPr/>
            </p:nvCxnSpPr>
            <p:spPr>
              <a:xfrm>
                <a:off x="6096000" y="0"/>
                <a:ext cx="0" cy="6858000"/>
              </a:xfrm>
              <a:prstGeom prst="straightConnector1">
                <a:avLst/>
              </a:prstGeom>
              <a:noFill/>
              <a:ln w="9525" cap="flat" cmpd="sng">
                <a:solidFill>
                  <a:srgbClr val="000000"/>
                </a:solidFill>
                <a:prstDash val="lgDash"/>
                <a:miter lim="800000"/>
                <a:headEnd type="none" w="sm" len="sm"/>
                <a:tailEnd type="none" w="sm" len="sm"/>
              </a:ln>
            </p:spPr>
          </p:cxnSp>
          <p:cxnSp>
            <p:nvCxnSpPr>
              <p:cNvPr id="79" name="Google Shape;79;p1"/>
              <p:cNvCxnSpPr/>
              <p:nvPr/>
            </p:nvCxnSpPr>
            <p:spPr>
              <a:xfrm>
                <a:off x="0" y="0"/>
                <a:ext cx="0" cy="6858000"/>
              </a:xfrm>
              <a:prstGeom prst="straightConnector1">
                <a:avLst/>
              </a:prstGeom>
              <a:noFill/>
              <a:ln w="9525" cap="flat" cmpd="sng">
                <a:solidFill>
                  <a:srgbClr val="000000"/>
                </a:solidFill>
                <a:prstDash val="solid"/>
                <a:miter lim="800000"/>
                <a:headEnd type="none" w="sm" len="sm"/>
                <a:tailEnd type="none" w="sm" len="sm"/>
              </a:ln>
            </p:spPr>
          </p:cxnSp>
          <p:cxnSp>
            <p:nvCxnSpPr>
              <p:cNvPr id="80" name="Google Shape;80;p1"/>
              <p:cNvCxnSpPr/>
              <p:nvPr/>
            </p:nvCxnSpPr>
            <p:spPr>
              <a:xfrm>
                <a:off x="12192000" y="0"/>
                <a:ext cx="0" cy="6858000"/>
              </a:xfrm>
              <a:prstGeom prst="straightConnector1">
                <a:avLst/>
              </a:prstGeom>
              <a:noFill/>
              <a:ln w="9525" cap="flat" cmpd="sng">
                <a:solidFill>
                  <a:srgbClr val="000000"/>
                </a:solidFill>
                <a:prstDash val="solid"/>
                <a:miter lim="800000"/>
                <a:headEnd type="none" w="sm" len="sm"/>
                <a:tailEnd type="none" w="sm" len="sm"/>
              </a:ln>
            </p:spPr>
          </p:cxnSp>
        </p:grpSp>
        <p:grpSp>
          <p:nvGrpSpPr>
            <p:cNvPr id="81" name="Google Shape;81;p1"/>
            <p:cNvGrpSpPr/>
            <p:nvPr/>
          </p:nvGrpSpPr>
          <p:grpSpPr>
            <a:xfrm>
              <a:off x="12323086" y="0"/>
              <a:ext cx="144000" cy="6858000"/>
              <a:chOff x="0" y="0"/>
              <a:chExt cx="144000" cy="6858000"/>
            </a:xfrm>
          </p:grpSpPr>
          <p:cxnSp>
            <p:nvCxnSpPr>
              <p:cNvPr id="82" name="Google Shape;82;p1"/>
              <p:cNvCxnSpPr/>
              <p:nvPr/>
            </p:nvCxnSpPr>
            <p:spPr>
              <a:xfrm>
                <a:off x="0" y="6000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3" name="Google Shape;83;p1"/>
              <p:cNvCxnSpPr/>
              <p:nvPr/>
            </p:nvCxnSpPr>
            <p:spPr>
              <a:xfrm>
                <a:off x="0" y="7524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4" name="Google Shape;84;p1"/>
              <p:cNvCxnSpPr/>
              <p:nvPr/>
            </p:nvCxnSpPr>
            <p:spPr>
              <a:xfrm>
                <a:off x="0" y="90487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5" name="Google Shape;85;p1"/>
              <p:cNvCxnSpPr/>
              <p:nvPr/>
            </p:nvCxnSpPr>
            <p:spPr>
              <a:xfrm>
                <a:off x="0" y="16585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6" name="Google Shape;86;p1"/>
              <p:cNvCxnSpPr/>
              <p:nvPr/>
            </p:nvCxnSpPr>
            <p:spPr>
              <a:xfrm>
                <a:off x="0" y="1810988"/>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7" name="Google Shape;87;p1"/>
              <p:cNvCxnSpPr/>
              <p:nvPr/>
            </p:nvCxnSpPr>
            <p:spPr>
              <a:xfrm>
                <a:off x="0" y="25646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8" name="Google Shape;88;p1"/>
              <p:cNvCxnSpPr/>
              <p:nvPr/>
            </p:nvCxnSpPr>
            <p:spPr>
              <a:xfrm>
                <a:off x="0" y="2717006"/>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89" name="Google Shape;89;p1"/>
              <p:cNvCxnSpPr/>
              <p:nvPr/>
            </p:nvCxnSpPr>
            <p:spPr>
              <a:xfrm>
                <a:off x="0" y="34694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0" name="Google Shape;90;p1"/>
              <p:cNvCxnSpPr/>
              <p:nvPr/>
            </p:nvCxnSpPr>
            <p:spPr>
              <a:xfrm>
                <a:off x="0" y="362188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1" name="Google Shape;91;p1"/>
              <p:cNvCxnSpPr/>
              <p:nvPr/>
            </p:nvCxnSpPr>
            <p:spPr>
              <a:xfrm>
                <a:off x="0" y="43732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2" name="Google Shape;92;p1"/>
              <p:cNvCxnSpPr/>
              <p:nvPr/>
            </p:nvCxnSpPr>
            <p:spPr>
              <a:xfrm>
                <a:off x="0" y="4525613"/>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3" name="Google Shape;93;p1"/>
              <p:cNvCxnSpPr/>
              <p:nvPr/>
            </p:nvCxnSpPr>
            <p:spPr>
              <a:xfrm>
                <a:off x="0" y="52792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4" name="Google Shape;94;p1"/>
              <p:cNvCxnSpPr/>
              <p:nvPr/>
            </p:nvCxnSpPr>
            <p:spPr>
              <a:xfrm>
                <a:off x="0" y="5431631"/>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5" name="Google Shape;95;p1"/>
              <p:cNvCxnSpPr/>
              <p:nvPr/>
            </p:nvCxnSpPr>
            <p:spPr>
              <a:xfrm>
                <a:off x="0" y="61839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6" name="Google Shape;96;p1"/>
              <p:cNvCxnSpPr/>
              <p:nvPr/>
            </p:nvCxnSpPr>
            <p:spPr>
              <a:xfrm>
                <a:off x="0" y="6336315"/>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7" name="Google Shape;97;p1"/>
              <p:cNvCxnSpPr/>
              <p:nvPr/>
            </p:nvCxnSpPr>
            <p:spPr>
              <a:xfrm>
                <a:off x="0" y="6858000"/>
                <a:ext cx="144000" cy="0"/>
              </a:xfrm>
              <a:prstGeom prst="straightConnector1">
                <a:avLst/>
              </a:prstGeom>
              <a:noFill/>
              <a:ln w="9525" cap="flat" cmpd="sng">
                <a:solidFill>
                  <a:srgbClr val="000000"/>
                </a:solidFill>
                <a:prstDash val="solid"/>
                <a:miter lim="800000"/>
                <a:headEnd type="none" w="sm" len="sm"/>
                <a:tailEnd type="none" w="sm" len="sm"/>
              </a:ln>
            </p:spPr>
          </p:cxnSp>
          <p:cxnSp>
            <p:nvCxnSpPr>
              <p:cNvPr id="98" name="Google Shape;98;p1"/>
              <p:cNvCxnSpPr/>
              <p:nvPr/>
            </p:nvCxnSpPr>
            <p:spPr>
              <a:xfrm>
                <a:off x="0" y="0"/>
                <a:ext cx="144000" cy="0"/>
              </a:xfrm>
              <a:prstGeom prst="straightConnector1">
                <a:avLst/>
              </a:prstGeom>
              <a:noFill/>
              <a:ln w="9525" cap="flat" cmpd="sng">
                <a:solidFill>
                  <a:srgbClr val="000000"/>
                </a:solidFill>
                <a:prstDash val="solid"/>
                <a:miter lim="800000"/>
                <a:headEnd type="none" w="sm" len="sm"/>
                <a:tailEnd type="none" w="sm" len="sm"/>
              </a:ln>
            </p:spPr>
          </p:cxnSp>
        </p:grpSp>
      </p:grpSp>
      <p:grpSp>
        <p:nvGrpSpPr>
          <p:cNvPr id="99" name="Google Shape;99;p1"/>
          <p:cNvGrpSpPr/>
          <p:nvPr/>
        </p:nvGrpSpPr>
        <p:grpSpPr>
          <a:xfrm>
            <a:off x="558046" y="4751807"/>
            <a:ext cx="7927586" cy="137638"/>
            <a:chOff x="744061" y="6335743"/>
            <a:chExt cx="10570114" cy="183518"/>
          </a:xfrm>
        </p:grpSpPr>
        <p:sp>
          <p:nvSpPr>
            <p:cNvPr id="100" name="Google Shape;100;p1"/>
            <p:cNvSpPr/>
            <p:nvPr/>
          </p:nvSpPr>
          <p:spPr>
            <a:xfrm>
              <a:off x="11303254" y="6391909"/>
              <a:ext cx="10921" cy="126872"/>
            </a:xfrm>
            <a:custGeom>
              <a:avLst/>
              <a:gdLst/>
              <a:ahLst/>
              <a:cxnLst/>
              <a:rect l="l" t="t" r="r" b="b"/>
              <a:pathLst>
                <a:path w="10921" h="126872" extrusionOk="0">
                  <a:moveTo>
                    <a:pt x="10922" y="126873"/>
                  </a:moveTo>
                  <a:lnTo>
                    <a:pt x="0" y="126873"/>
                  </a:lnTo>
                  <a:lnTo>
                    <a:pt x="0" y="0"/>
                  </a:lnTo>
                  <a:lnTo>
                    <a:pt x="10922" y="0"/>
                  </a:lnTo>
                  <a:lnTo>
                    <a:pt x="10922" y="126873"/>
                  </a:lnTo>
                  <a:close/>
                </a:path>
              </a:pathLst>
            </a:custGeom>
            <a:solidFill>
              <a:srgbClr val="0F19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pic>
          <p:nvPicPr>
            <p:cNvPr id="101" name="Google Shape;101;p1"/>
            <p:cNvPicPr preferRelativeResize="0"/>
            <p:nvPr/>
          </p:nvPicPr>
          <p:blipFill rotWithShape="1">
            <a:blip r:embed="rId66" cstate="screen">
              <a:alphaModFix/>
              <a:extLst>
                <a:ext uri="{28A0092B-C50C-407E-A947-70E740481C1C}">
                  <a14:useLocalDpi xmlns:a14="http://schemas.microsoft.com/office/drawing/2010/main"/>
                </a:ext>
              </a:extLst>
            </a:blip>
            <a:srcRect/>
            <a:stretch/>
          </p:blipFill>
          <p:spPr>
            <a:xfrm>
              <a:off x="744061" y="6335743"/>
              <a:ext cx="381212" cy="183518"/>
            </a:xfrm>
            <a:prstGeom prst="rect">
              <a:avLst/>
            </a:prstGeom>
            <a:noFill/>
            <a:ln>
              <a:noFill/>
            </a:ln>
          </p:spPr>
        </p:pic>
      </p:grpSp>
      <p:sp>
        <p:nvSpPr>
          <p:cNvPr id="102" name="Google Shape;102;p1"/>
          <p:cNvSpPr txBox="1">
            <a:spLocks noGrp="1"/>
          </p:cNvSpPr>
          <p:nvPr>
            <p:ph type="title"/>
          </p:nvPr>
        </p:nvSpPr>
        <p:spPr>
          <a:xfrm>
            <a:off x="558900" y="383019"/>
            <a:ext cx="8027100" cy="861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2300"/>
              <a:buFont typeface="Tahoma"/>
              <a:buNone/>
              <a:defRPr sz="2300" b="0" i="0" u="none" strike="noStrike" cap="none">
                <a:solidFill>
                  <a:schemeClr val="dk2"/>
                </a:solidFill>
                <a:latin typeface="Tahoma"/>
                <a:ea typeface="Tahoma"/>
                <a:cs typeface="Tahoma"/>
                <a:sym typeface="Tahom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3" name="Google Shape;103;p1"/>
          <p:cNvSpPr txBox="1">
            <a:spLocks noGrp="1"/>
          </p:cNvSpPr>
          <p:nvPr>
            <p:ph type="body" idx="1"/>
          </p:nvPr>
        </p:nvSpPr>
        <p:spPr>
          <a:xfrm>
            <a:off x="558900" y="1243941"/>
            <a:ext cx="8027100" cy="3401700"/>
          </a:xfrm>
          <a:prstGeom prst="rect">
            <a:avLst/>
          </a:prstGeom>
          <a:noFill/>
          <a:ln>
            <a:noFill/>
          </a:ln>
        </p:spPr>
        <p:txBody>
          <a:bodyPr spcFirstLastPara="1" wrap="square" lIns="0" tIns="81000" rIns="0" bIns="0" anchor="t" anchorCtr="0">
            <a:noAutofit/>
          </a:bodyPr>
          <a:lstStyle>
            <a:lvl1pPr marL="457200" marR="0" lvl="0" indent="-330200" algn="l" rtl="0">
              <a:lnSpc>
                <a:spcPct val="108000"/>
              </a:lnSpc>
              <a:spcBef>
                <a:spcPts val="200"/>
              </a:spcBef>
              <a:spcAft>
                <a:spcPts val="0"/>
              </a:spcAft>
              <a:buClr>
                <a:schemeClr val="dk1"/>
              </a:buClr>
              <a:buSzPts val="1600"/>
              <a:buFont typeface="Tahoma"/>
              <a:buChar char="•"/>
              <a:defRPr sz="1600" b="0" i="0" u="none" strike="noStrike" cap="none">
                <a:solidFill>
                  <a:schemeClr val="dk1"/>
                </a:solidFill>
                <a:latin typeface="Tahoma"/>
                <a:ea typeface="Tahoma"/>
                <a:cs typeface="Tahoma"/>
                <a:sym typeface="Tahoma"/>
              </a:defRPr>
            </a:lvl1pPr>
            <a:lvl2pPr marL="914400" marR="0" lvl="1" indent="-330200" algn="l" rtl="0">
              <a:lnSpc>
                <a:spcPct val="108000"/>
              </a:lnSpc>
              <a:spcBef>
                <a:spcPts val="200"/>
              </a:spcBef>
              <a:spcAft>
                <a:spcPts val="0"/>
              </a:spcAft>
              <a:buClr>
                <a:schemeClr val="dk1"/>
              </a:buClr>
              <a:buSzPts val="1600"/>
              <a:buFont typeface="Tahoma"/>
              <a:buChar char="•"/>
              <a:defRPr sz="1600" b="0" i="0" u="none" strike="noStrike" cap="none">
                <a:solidFill>
                  <a:schemeClr val="dk1"/>
                </a:solidFill>
                <a:latin typeface="Tahoma"/>
                <a:ea typeface="Tahoma"/>
                <a:cs typeface="Tahoma"/>
                <a:sym typeface="Tahoma"/>
              </a:defRPr>
            </a:lvl2pPr>
            <a:lvl3pPr marL="1371600" marR="0" lvl="2" indent="-317500" algn="l" rtl="0">
              <a:lnSpc>
                <a:spcPct val="108000"/>
              </a:lnSpc>
              <a:spcBef>
                <a:spcPts val="200"/>
              </a:spcBef>
              <a:spcAft>
                <a:spcPts val="0"/>
              </a:spcAft>
              <a:buClr>
                <a:schemeClr val="dk1"/>
              </a:buClr>
              <a:buSzPts val="1400"/>
              <a:buFont typeface="Tahoma"/>
              <a:buChar char="•"/>
              <a:defRPr sz="1400" b="0" i="0" u="none" strike="noStrike" cap="none">
                <a:solidFill>
                  <a:schemeClr val="dk1"/>
                </a:solidFill>
                <a:latin typeface="Tahoma"/>
                <a:ea typeface="Tahoma"/>
                <a:cs typeface="Tahoma"/>
                <a:sym typeface="Tahoma"/>
              </a:defRPr>
            </a:lvl3pPr>
            <a:lvl4pPr marL="1828800" marR="0" lvl="3" indent="-317500" algn="l" rtl="0">
              <a:lnSpc>
                <a:spcPct val="108000"/>
              </a:lnSpc>
              <a:spcBef>
                <a:spcPts val="200"/>
              </a:spcBef>
              <a:spcAft>
                <a:spcPts val="0"/>
              </a:spcAft>
              <a:buClr>
                <a:schemeClr val="dk1"/>
              </a:buClr>
              <a:buSzPts val="1400"/>
              <a:buFont typeface="Tahoma"/>
              <a:buChar char="▪"/>
              <a:defRPr sz="1400" b="0" i="0" u="none" strike="noStrike" cap="none">
                <a:solidFill>
                  <a:schemeClr val="dk1"/>
                </a:solidFill>
                <a:latin typeface="Tahoma"/>
                <a:ea typeface="Tahoma"/>
                <a:cs typeface="Tahoma"/>
                <a:sym typeface="Tahoma"/>
              </a:defRPr>
            </a:lvl4pPr>
            <a:lvl5pPr marL="2286000" marR="0" lvl="4" indent="-304800" algn="l" rtl="0">
              <a:lnSpc>
                <a:spcPct val="108000"/>
              </a:lnSpc>
              <a:spcBef>
                <a:spcPts val="200"/>
              </a:spcBef>
              <a:spcAft>
                <a:spcPts val="0"/>
              </a:spcAft>
              <a:buClr>
                <a:schemeClr val="dk1"/>
              </a:buClr>
              <a:buSzPts val="1200"/>
              <a:buFont typeface="Tahoma"/>
              <a:buChar char="▪"/>
              <a:defRPr sz="1200" b="0" i="0" u="none" strike="noStrike" cap="none">
                <a:solidFill>
                  <a:schemeClr val="dk1"/>
                </a:solidFill>
                <a:latin typeface="Tahoma"/>
                <a:ea typeface="Tahoma"/>
                <a:cs typeface="Tahoma"/>
                <a:sym typeface="Tahoma"/>
              </a:defRPr>
            </a:lvl5pPr>
            <a:lvl6pPr marL="2743200" marR="0" lvl="5" indent="-304800" algn="l" rtl="0">
              <a:lnSpc>
                <a:spcPct val="108000"/>
              </a:lnSpc>
              <a:spcBef>
                <a:spcPts val="200"/>
              </a:spcBef>
              <a:spcAft>
                <a:spcPts val="0"/>
              </a:spcAft>
              <a:buClr>
                <a:schemeClr val="dk1"/>
              </a:buClr>
              <a:buSzPts val="1200"/>
              <a:buFont typeface="Tahoma"/>
              <a:buChar char="▪"/>
              <a:defRPr sz="1200" b="0" i="0" u="none" strike="noStrike" cap="none">
                <a:solidFill>
                  <a:schemeClr val="dk1"/>
                </a:solidFill>
                <a:latin typeface="Tahoma"/>
                <a:ea typeface="Tahoma"/>
                <a:cs typeface="Tahoma"/>
                <a:sym typeface="Tahoma"/>
              </a:defRPr>
            </a:lvl6pPr>
            <a:lvl7pPr marL="3200400" marR="0" lvl="6" indent="-298450" algn="l" rtl="0">
              <a:lnSpc>
                <a:spcPct val="108000"/>
              </a:lnSpc>
              <a:spcBef>
                <a:spcPts val="200"/>
              </a:spcBef>
              <a:spcAft>
                <a:spcPts val="0"/>
              </a:spcAft>
              <a:buClr>
                <a:schemeClr val="dk1"/>
              </a:buClr>
              <a:buSzPts val="1100"/>
              <a:buFont typeface="Tahoma"/>
              <a:buChar char="▪"/>
              <a:defRPr sz="1100" b="0" i="0" u="none" strike="noStrike" cap="none">
                <a:solidFill>
                  <a:schemeClr val="dk1"/>
                </a:solidFill>
                <a:latin typeface="Tahoma"/>
                <a:ea typeface="Tahoma"/>
                <a:cs typeface="Tahoma"/>
                <a:sym typeface="Tahoma"/>
              </a:defRPr>
            </a:lvl7pPr>
            <a:lvl8pPr marL="3657600" marR="0" lvl="7" indent="-298450" algn="l" rtl="0">
              <a:lnSpc>
                <a:spcPct val="108000"/>
              </a:lnSpc>
              <a:spcBef>
                <a:spcPts val="200"/>
              </a:spcBef>
              <a:spcAft>
                <a:spcPts val="0"/>
              </a:spcAft>
              <a:buClr>
                <a:schemeClr val="dk1"/>
              </a:buClr>
              <a:buSzPts val="1100"/>
              <a:buFont typeface="Tahoma"/>
              <a:buChar char="▪"/>
              <a:defRPr sz="1100" b="0" i="0" u="none" strike="noStrike" cap="none">
                <a:solidFill>
                  <a:schemeClr val="dk1"/>
                </a:solidFill>
                <a:latin typeface="Tahoma"/>
                <a:ea typeface="Tahoma"/>
                <a:cs typeface="Tahoma"/>
                <a:sym typeface="Tahoma"/>
              </a:defRPr>
            </a:lvl8pPr>
            <a:lvl9pPr marL="4114800" marR="0" lvl="8" indent="-298450" algn="l" rtl="0">
              <a:lnSpc>
                <a:spcPct val="108000"/>
              </a:lnSpc>
              <a:spcBef>
                <a:spcPts val="200"/>
              </a:spcBef>
              <a:spcAft>
                <a:spcPts val="0"/>
              </a:spcAft>
              <a:buClr>
                <a:schemeClr val="dk1"/>
              </a:buClr>
              <a:buSzPts val="1100"/>
              <a:buFont typeface="Tahoma"/>
              <a:buChar char="▪"/>
              <a:defRPr sz="1100" b="0" i="0" u="none" strike="noStrike" cap="none">
                <a:solidFill>
                  <a:schemeClr val="dk1"/>
                </a:solidFill>
                <a:latin typeface="Tahoma"/>
                <a:ea typeface="Tahoma"/>
                <a:cs typeface="Tahoma"/>
                <a:sym typeface="Tahoma"/>
              </a:defRPr>
            </a:lvl9pPr>
          </a:lstStyle>
          <a:p>
            <a:endParaRPr/>
          </a:p>
        </p:txBody>
      </p:sp>
      <p:sp>
        <p:nvSpPr>
          <p:cNvPr id="104" name="Google Shape;104;p1"/>
          <p:cNvSpPr txBox="1">
            <a:spLocks noGrp="1"/>
          </p:cNvSpPr>
          <p:nvPr>
            <p:ph type="ftr" idx="11"/>
          </p:nvPr>
        </p:nvSpPr>
        <p:spPr>
          <a:xfrm>
            <a:off x="556999" y="4751807"/>
            <a:ext cx="7874400" cy="391800"/>
          </a:xfrm>
          <a:prstGeom prst="rect">
            <a:avLst/>
          </a:prstGeom>
          <a:noFill/>
          <a:ln>
            <a:noFill/>
          </a:ln>
        </p:spPr>
        <p:txBody>
          <a:bodyPr spcFirstLastPara="1" wrap="square" lIns="0" tIns="27000" rIns="0" bIns="0" anchor="t" anchorCtr="0">
            <a:noAutofit/>
          </a:bodyPr>
          <a:lstStyle>
            <a:lvl1pPr marR="0" lvl="0" algn="r" rtl="0">
              <a:spcBef>
                <a:spcPts val="0"/>
              </a:spcBef>
              <a:spcAft>
                <a:spcPts val="0"/>
              </a:spcAft>
              <a:buSzPts val="1100"/>
              <a:buNone/>
              <a:defRPr sz="800">
                <a:solidFill>
                  <a:srgbClr val="0F1941"/>
                </a:solidFill>
                <a:latin typeface="Tahoma"/>
                <a:ea typeface="Tahoma"/>
                <a:cs typeface="Tahoma"/>
                <a:sym typeface="Tahoma"/>
              </a:defRPr>
            </a:lvl1pPr>
            <a:lvl2pPr marR="0" lvl="1" algn="l" rtl="0">
              <a:spcBef>
                <a:spcPts val="0"/>
              </a:spcBef>
              <a:spcAft>
                <a:spcPts val="0"/>
              </a:spcAft>
              <a:buSzPts val="1100"/>
              <a:buNone/>
              <a:defRPr sz="14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4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4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4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4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4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4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400" b="0" i="0" u="none" strike="noStrike" cap="none">
                <a:solidFill>
                  <a:schemeClr val="dk1"/>
                </a:solidFill>
                <a:latin typeface="Tahoma"/>
                <a:ea typeface="Tahoma"/>
                <a:cs typeface="Tahoma"/>
                <a:sym typeface="Tahoma"/>
              </a:defRPr>
            </a:lvl9pPr>
          </a:lstStyle>
          <a:p>
            <a:endParaRPr/>
          </a:p>
        </p:txBody>
      </p:sp>
      <p:sp>
        <p:nvSpPr>
          <p:cNvPr id="105" name="Google Shape;105;p1"/>
          <p:cNvSpPr txBox="1">
            <a:spLocks noGrp="1"/>
          </p:cNvSpPr>
          <p:nvPr>
            <p:ph type="sldNum" idx="12"/>
          </p:nvPr>
        </p:nvSpPr>
        <p:spPr>
          <a:xfrm>
            <a:off x="8531445" y="4751807"/>
            <a:ext cx="612600" cy="391800"/>
          </a:xfrm>
          <a:prstGeom prst="rect">
            <a:avLst/>
          </a:prstGeom>
          <a:noFill/>
          <a:ln>
            <a:noFill/>
          </a:ln>
        </p:spPr>
        <p:txBody>
          <a:bodyPr spcFirstLastPara="1" wrap="square" lIns="0" tIns="27000" rIns="0" bIns="0" anchor="t" anchorCtr="0">
            <a:noAutofit/>
          </a:bodyPr>
          <a:lstStyle>
            <a:lvl1pPr marL="0" marR="0" lvl="0" indent="0" algn="l" rtl="0">
              <a:spcBef>
                <a:spcPts val="0"/>
              </a:spcBef>
              <a:buNone/>
              <a:defRPr sz="800" b="0" u="none">
                <a:solidFill>
                  <a:srgbClr val="0F1941"/>
                </a:solidFill>
                <a:latin typeface="Tahoma"/>
                <a:ea typeface="Tahoma"/>
                <a:cs typeface="Tahoma"/>
                <a:sym typeface="Tahoma"/>
              </a:defRPr>
            </a:lvl1pPr>
            <a:lvl2pPr marL="0" marR="0" lvl="1" indent="0" algn="l" rtl="0">
              <a:spcBef>
                <a:spcPts val="0"/>
              </a:spcBef>
              <a:buNone/>
              <a:defRPr sz="800" b="0" u="none">
                <a:solidFill>
                  <a:srgbClr val="0F1941"/>
                </a:solidFill>
                <a:latin typeface="Tahoma"/>
                <a:ea typeface="Tahoma"/>
                <a:cs typeface="Tahoma"/>
                <a:sym typeface="Tahoma"/>
              </a:defRPr>
            </a:lvl2pPr>
            <a:lvl3pPr marL="0" marR="0" lvl="2" indent="0" algn="l" rtl="0">
              <a:spcBef>
                <a:spcPts val="0"/>
              </a:spcBef>
              <a:buNone/>
              <a:defRPr sz="800" b="0" u="none">
                <a:solidFill>
                  <a:srgbClr val="0F1941"/>
                </a:solidFill>
                <a:latin typeface="Tahoma"/>
                <a:ea typeface="Tahoma"/>
                <a:cs typeface="Tahoma"/>
                <a:sym typeface="Tahoma"/>
              </a:defRPr>
            </a:lvl3pPr>
            <a:lvl4pPr marL="0" marR="0" lvl="3" indent="0" algn="l" rtl="0">
              <a:spcBef>
                <a:spcPts val="0"/>
              </a:spcBef>
              <a:buNone/>
              <a:defRPr sz="800" b="0" u="none">
                <a:solidFill>
                  <a:srgbClr val="0F1941"/>
                </a:solidFill>
                <a:latin typeface="Tahoma"/>
                <a:ea typeface="Tahoma"/>
                <a:cs typeface="Tahoma"/>
                <a:sym typeface="Tahoma"/>
              </a:defRPr>
            </a:lvl4pPr>
            <a:lvl5pPr marL="0" marR="0" lvl="4" indent="0" algn="l" rtl="0">
              <a:spcBef>
                <a:spcPts val="0"/>
              </a:spcBef>
              <a:buNone/>
              <a:defRPr sz="800" b="0" u="none">
                <a:solidFill>
                  <a:srgbClr val="0F1941"/>
                </a:solidFill>
                <a:latin typeface="Tahoma"/>
                <a:ea typeface="Tahoma"/>
                <a:cs typeface="Tahoma"/>
                <a:sym typeface="Tahoma"/>
              </a:defRPr>
            </a:lvl5pPr>
            <a:lvl6pPr marL="0" marR="0" lvl="5" indent="0" algn="l" rtl="0">
              <a:spcBef>
                <a:spcPts val="0"/>
              </a:spcBef>
              <a:buNone/>
              <a:defRPr sz="800" b="0" u="none">
                <a:solidFill>
                  <a:srgbClr val="0F1941"/>
                </a:solidFill>
                <a:latin typeface="Tahoma"/>
                <a:ea typeface="Tahoma"/>
                <a:cs typeface="Tahoma"/>
                <a:sym typeface="Tahoma"/>
              </a:defRPr>
            </a:lvl6pPr>
            <a:lvl7pPr marL="0" marR="0" lvl="6" indent="0" algn="l" rtl="0">
              <a:spcBef>
                <a:spcPts val="0"/>
              </a:spcBef>
              <a:buNone/>
              <a:defRPr sz="800" b="0" u="none">
                <a:solidFill>
                  <a:srgbClr val="0F1941"/>
                </a:solidFill>
                <a:latin typeface="Tahoma"/>
                <a:ea typeface="Tahoma"/>
                <a:cs typeface="Tahoma"/>
                <a:sym typeface="Tahoma"/>
              </a:defRPr>
            </a:lvl7pPr>
            <a:lvl8pPr marL="0" marR="0" lvl="7" indent="0" algn="l" rtl="0">
              <a:spcBef>
                <a:spcPts val="0"/>
              </a:spcBef>
              <a:buNone/>
              <a:defRPr sz="800" b="0" u="none">
                <a:solidFill>
                  <a:srgbClr val="0F1941"/>
                </a:solidFill>
                <a:latin typeface="Tahoma"/>
                <a:ea typeface="Tahoma"/>
                <a:cs typeface="Tahoma"/>
                <a:sym typeface="Tahoma"/>
              </a:defRPr>
            </a:lvl8pPr>
            <a:lvl9pPr marL="0" marR="0" lvl="8" indent="0" algn="l" rtl="0">
              <a:spcBef>
                <a:spcPts val="0"/>
              </a:spcBef>
              <a:buNone/>
              <a:defRPr sz="800" b="0" u="none">
                <a:solidFill>
                  <a:srgbClr val="0F1941"/>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it"/>
              <a:t>‹N›</a:t>
            </a:fld>
            <a:endParaRPr/>
          </a:p>
        </p:txBody>
      </p:sp>
      <p:sp>
        <p:nvSpPr>
          <p:cNvPr id="106" name="Google Shape;106;p1"/>
          <p:cNvSpPr txBox="1">
            <a:spLocks noGrp="1"/>
          </p:cNvSpPr>
          <p:nvPr>
            <p:ph type="dt" idx="10"/>
          </p:nvPr>
        </p:nvSpPr>
        <p:spPr>
          <a:xfrm>
            <a:off x="0" y="-241201"/>
            <a:ext cx="563100" cy="134700"/>
          </a:xfrm>
          <a:prstGeom prst="rect">
            <a:avLst/>
          </a:prstGeom>
          <a:noFill/>
          <a:ln>
            <a:noFill/>
          </a:ln>
        </p:spPr>
        <p:txBody>
          <a:bodyPr spcFirstLastPara="1" wrap="square" lIns="0" tIns="27000" rIns="0" bIns="0" anchor="t" anchorCtr="0">
            <a:noAutofit/>
          </a:bodyPr>
          <a:lstStyle>
            <a:lvl1pPr marR="0" lvl="0" algn="l" rtl="0">
              <a:spcBef>
                <a:spcPts val="0"/>
              </a:spcBef>
              <a:spcAft>
                <a:spcPts val="0"/>
              </a:spcAft>
              <a:buSzPts val="1100"/>
              <a:buNone/>
              <a:defRPr sz="300">
                <a:solidFill>
                  <a:srgbClr val="D1D3D4"/>
                </a:solidFill>
                <a:latin typeface="Tahoma"/>
                <a:ea typeface="Tahoma"/>
                <a:cs typeface="Tahoma"/>
                <a:sym typeface="Tahoma"/>
              </a:defRPr>
            </a:lvl1pPr>
            <a:lvl2pPr marR="0" lvl="1" algn="l" rtl="0">
              <a:spcBef>
                <a:spcPts val="0"/>
              </a:spcBef>
              <a:spcAft>
                <a:spcPts val="0"/>
              </a:spcAft>
              <a:buSzPts val="1100"/>
              <a:buNone/>
              <a:defRPr sz="14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4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4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4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4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4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4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400" b="0" i="0" u="none" strike="noStrike" cap="none">
                <a:solidFill>
                  <a:schemeClr val="dk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0"/>
        <p:cNvGrpSpPr/>
        <p:nvPr/>
      </p:nvGrpSpPr>
      <p:grpSpPr>
        <a:xfrm>
          <a:off x="0" y="0"/>
          <a:ext cx="0" cy="0"/>
          <a:chOff x="0" y="0"/>
          <a:chExt cx="0" cy="0"/>
        </a:xfrm>
      </p:grpSpPr>
      <p:sp>
        <p:nvSpPr>
          <p:cNvPr id="2751" name="Google Shape;2751;p66"/>
          <p:cNvSpPr txBox="1">
            <a:spLocks noGrp="1"/>
          </p:cNvSpPr>
          <p:nvPr>
            <p:ph type="ctrTitle"/>
          </p:nvPr>
        </p:nvSpPr>
        <p:spPr>
          <a:xfrm>
            <a:off x="256750" y="1170975"/>
            <a:ext cx="4182300" cy="1352400"/>
          </a:xfrm>
          <a:prstGeom prst="rect">
            <a:avLst/>
          </a:prstGeom>
        </p:spPr>
        <p:txBody>
          <a:bodyPr spcFirstLastPara="1" wrap="square" lIns="0" tIns="0" rIns="0" bIns="27000" anchor="b" anchorCtr="0">
            <a:noAutofit/>
          </a:bodyPr>
          <a:lstStyle/>
          <a:p>
            <a:pPr marL="0" lvl="0" indent="0" algn="l" rtl="0">
              <a:spcBef>
                <a:spcPts val="0"/>
              </a:spcBef>
              <a:spcAft>
                <a:spcPts val="0"/>
              </a:spcAft>
              <a:buNone/>
            </a:pPr>
            <a:r>
              <a:rPr lang="it" sz="3000">
                <a:solidFill>
                  <a:schemeClr val="accent3"/>
                </a:solidFill>
              </a:rPr>
              <a:t>Human Innovation</a:t>
            </a:r>
            <a:endParaRPr sz="3000">
              <a:solidFill>
                <a:schemeClr val="accent3"/>
              </a:solidFill>
            </a:endParaRPr>
          </a:p>
          <a:p>
            <a:pPr marL="0" lvl="0" indent="0" algn="l" rtl="0">
              <a:spcBef>
                <a:spcPts val="0"/>
              </a:spcBef>
              <a:spcAft>
                <a:spcPts val="0"/>
              </a:spcAft>
              <a:buNone/>
            </a:pPr>
            <a:r>
              <a:rPr lang="it" sz="3000">
                <a:solidFill>
                  <a:schemeClr val="accent3"/>
                </a:solidFill>
              </a:rPr>
              <a:t>&amp; Artificial Intelligence</a:t>
            </a:r>
            <a:endParaRPr sz="3000">
              <a:solidFill>
                <a:schemeClr val="accent3"/>
              </a:solidFill>
            </a:endParaRPr>
          </a:p>
        </p:txBody>
      </p:sp>
      <p:pic>
        <p:nvPicPr>
          <p:cNvPr id="2752" name="Google Shape;2752;p66"/>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4820246" y="675580"/>
            <a:ext cx="3675300" cy="3675300"/>
          </a:xfrm>
          <a:prstGeom prst="ellipse">
            <a:avLst/>
          </a:prstGeom>
        </p:spPr>
      </p:pic>
      <p:sp>
        <p:nvSpPr>
          <p:cNvPr id="2753" name="Google Shape;2753;p66"/>
          <p:cNvSpPr txBox="1"/>
          <p:nvPr/>
        </p:nvSpPr>
        <p:spPr>
          <a:xfrm>
            <a:off x="256750" y="2690875"/>
            <a:ext cx="4962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lt1"/>
                </a:solidFill>
                <a:latin typeface="Tahoma"/>
                <a:ea typeface="Tahoma"/>
                <a:cs typeface="Tahoma"/>
                <a:sym typeface="Tahoma"/>
              </a:rPr>
              <a:t>Luca Fallica</a:t>
            </a:r>
            <a:endParaRPr sz="1200">
              <a:solidFill>
                <a:schemeClr val="lt1"/>
              </a:solidFill>
              <a:latin typeface="Tahoma"/>
              <a:ea typeface="Tahoma"/>
              <a:cs typeface="Tahoma"/>
              <a:sym typeface="Tahoma"/>
            </a:endParaRPr>
          </a:p>
          <a:p>
            <a:pPr marL="0" lvl="0" indent="0" algn="l" rtl="0">
              <a:spcBef>
                <a:spcPts val="0"/>
              </a:spcBef>
              <a:spcAft>
                <a:spcPts val="0"/>
              </a:spcAft>
              <a:buNone/>
            </a:pPr>
            <a:r>
              <a:rPr lang="it" sz="1000">
                <a:solidFill>
                  <a:schemeClr val="lt1"/>
                </a:solidFill>
                <a:latin typeface="Tahoma"/>
                <a:ea typeface="Tahoma"/>
                <a:cs typeface="Tahoma"/>
                <a:sym typeface="Tahoma"/>
              </a:rPr>
              <a:t>Head Program Mgmt &amp; Digital Innovation</a:t>
            </a:r>
            <a:endParaRPr sz="1000">
              <a:solidFill>
                <a:schemeClr val="lt1"/>
              </a:solidFill>
              <a:latin typeface="Tahoma"/>
              <a:ea typeface="Tahoma"/>
              <a:cs typeface="Tahoma"/>
              <a:sym typeface="Tahoma"/>
            </a:endParaRPr>
          </a:p>
        </p:txBody>
      </p:sp>
      <p:sp>
        <p:nvSpPr>
          <p:cNvPr id="2754" name="Google Shape;2754;p66"/>
          <p:cNvSpPr txBox="1"/>
          <p:nvPr/>
        </p:nvSpPr>
        <p:spPr>
          <a:xfrm>
            <a:off x="256750" y="3381600"/>
            <a:ext cx="184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accent4"/>
                </a:solidFill>
                <a:latin typeface="Tahoma"/>
                <a:ea typeface="Tahoma"/>
                <a:cs typeface="Tahoma"/>
                <a:sym typeface="Tahoma"/>
              </a:rPr>
              <a:t>Turin, January 26th 2024</a:t>
            </a:r>
            <a:endParaRPr sz="1000">
              <a:solidFill>
                <a:schemeClr val="accent4"/>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73"/>
        <p:cNvGrpSpPr/>
        <p:nvPr/>
      </p:nvGrpSpPr>
      <p:grpSpPr>
        <a:xfrm>
          <a:off x="0" y="0"/>
          <a:ext cx="0" cy="0"/>
          <a:chOff x="0" y="0"/>
          <a:chExt cx="0" cy="0"/>
        </a:xfrm>
      </p:grpSpPr>
      <p:sp>
        <p:nvSpPr>
          <p:cNvPr id="2874" name="Google Shape;2874;p75"/>
          <p:cNvSpPr/>
          <p:nvPr/>
        </p:nvSpPr>
        <p:spPr>
          <a:xfrm>
            <a:off x="4262531" y="0"/>
            <a:ext cx="48813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75" name="Google Shape;2875;p75"/>
          <p:cNvSpPr txBox="1">
            <a:spLocks noGrp="1"/>
          </p:cNvSpPr>
          <p:nvPr>
            <p:ph type="title"/>
          </p:nvPr>
        </p:nvSpPr>
        <p:spPr>
          <a:xfrm>
            <a:off x="442125" y="907331"/>
            <a:ext cx="3140700" cy="1561800"/>
          </a:xfrm>
          <a:prstGeom prst="rect">
            <a:avLst/>
          </a:prstGeom>
          <a:noFill/>
          <a:ln>
            <a:noFill/>
          </a:ln>
        </p:spPr>
        <p:txBody>
          <a:bodyPr spcFirstLastPara="1" wrap="square" lIns="0" tIns="0" rIns="0" bIns="0" anchor="t" anchorCtr="0">
            <a:noAutofit/>
          </a:bodyPr>
          <a:lstStyle/>
          <a:p>
            <a:pPr marL="0" lvl="0" indent="0" algn="ctr" rtl="0">
              <a:lnSpc>
                <a:spcPct val="101000"/>
              </a:lnSpc>
              <a:spcBef>
                <a:spcPts val="0"/>
              </a:spcBef>
              <a:spcAft>
                <a:spcPts val="0"/>
              </a:spcAft>
              <a:buClr>
                <a:schemeClr val="dk1"/>
              </a:buClr>
              <a:buSzPts val="800"/>
              <a:buFont typeface="Arial"/>
              <a:buNone/>
            </a:pPr>
            <a:r>
              <a:rPr lang="it" sz="2100" b="1"/>
              <a:t>Using generative AI in few functions could drive most of the technology’s</a:t>
            </a:r>
            <a:endParaRPr sz="2100" b="1"/>
          </a:p>
          <a:p>
            <a:pPr marL="0" lvl="0" indent="0" algn="ctr" rtl="0">
              <a:lnSpc>
                <a:spcPct val="101000"/>
              </a:lnSpc>
              <a:spcBef>
                <a:spcPts val="0"/>
              </a:spcBef>
              <a:spcAft>
                <a:spcPts val="0"/>
              </a:spcAft>
              <a:buSzPts val="2300"/>
              <a:buNone/>
            </a:pPr>
            <a:r>
              <a:rPr lang="it" sz="2100" b="1"/>
              <a:t>impact across potential corporate use cases.</a:t>
            </a:r>
            <a:endParaRPr sz="2100" b="1"/>
          </a:p>
        </p:txBody>
      </p:sp>
      <p:pic>
        <p:nvPicPr>
          <p:cNvPr id="2876" name="Google Shape;2876;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42825" y="0"/>
            <a:ext cx="4456388" cy="4646192"/>
          </a:xfrm>
          <a:prstGeom prst="rect">
            <a:avLst/>
          </a:prstGeom>
          <a:noFill/>
          <a:ln>
            <a:noFill/>
          </a:ln>
        </p:spPr>
      </p:pic>
      <p:sp>
        <p:nvSpPr>
          <p:cNvPr id="2877" name="Google Shape;2877;p75"/>
          <p:cNvSpPr txBox="1"/>
          <p:nvPr/>
        </p:nvSpPr>
        <p:spPr>
          <a:xfrm>
            <a:off x="1047675" y="3080971"/>
            <a:ext cx="2427000" cy="1446900"/>
          </a:xfrm>
          <a:prstGeom prst="rect">
            <a:avLst/>
          </a:prstGeom>
          <a:noFill/>
          <a:ln>
            <a:noFill/>
          </a:ln>
        </p:spPr>
        <p:txBody>
          <a:bodyPr spcFirstLastPara="1" wrap="square" lIns="68575" tIns="68575" rIns="68575" bIns="68575" anchor="t" anchorCtr="0">
            <a:spAutoFit/>
          </a:bodyPr>
          <a:lstStyle/>
          <a:p>
            <a:pPr marL="342900" marR="0" lvl="0" indent="-273050" algn="l" rtl="0">
              <a:lnSpc>
                <a:spcPct val="100000"/>
              </a:lnSpc>
              <a:spcBef>
                <a:spcPts val="0"/>
              </a:spcBef>
              <a:spcAft>
                <a:spcPts val="0"/>
              </a:spcAft>
              <a:buClr>
                <a:srgbClr val="00FFFF"/>
              </a:buClr>
              <a:buSzPts val="1700"/>
              <a:buFont typeface="Calibri"/>
              <a:buChar char="●"/>
            </a:pPr>
            <a:r>
              <a:rPr lang="it" sz="1700" b="1" i="0" u="none" strike="noStrike" cap="none">
                <a:solidFill>
                  <a:srgbClr val="00FFFF"/>
                </a:solidFill>
                <a:latin typeface="Calibri"/>
                <a:ea typeface="Calibri"/>
                <a:cs typeface="Calibri"/>
                <a:sym typeface="Calibri"/>
              </a:rPr>
              <a:t>Sales</a:t>
            </a:r>
            <a:endParaRPr sz="1700" b="1" i="0" u="none" strike="noStrike" cap="none">
              <a:solidFill>
                <a:srgbClr val="00FFFF"/>
              </a:solidFill>
              <a:latin typeface="Calibri"/>
              <a:ea typeface="Calibri"/>
              <a:cs typeface="Calibri"/>
              <a:sym typeface="Calibri"/>
            </a:endParaRPr>
          </a:p>
          <a:p>
            <a:pPr marL="342900" marR="0" lvl="0" indent="-273050" algn="l" rtl="0">
              <a:lnSpc>
                <a:spcPct val="100000"/>
              </a:lnSpc>
              <a:spcBef>
                <a:spcPts val="0"/>
              </a:spcBef>
              <a:spcAft>
                <a:spcPts val="0"/>
              </a:spcAft>
              <a:buClr>
                <a:srgbClr val="00FFFF"/>
              </a:buClr>
              <a:buSzPts val="1700"/>
              <a:buFont typeface="Calibri"/>
              <a:buChar char="●"/>
            </a:pPr>
            <a:r>
              <a:rPr lang="it" sz="1700" b="1" i="0" u="none" strike="noStrike" cap="none">
                <a:solidFill>
                  <a:srgbClr val="00FFFF"/>
                </a:solidFill>
                <a:latin typeface="Calibri"/>
                <a:ea typeface="Calibri"/>
                <a:cs typeface="Calibri"/>
                <a:sym typeface="Calibri"/>
              </a:rPr>
              <a:t>Marketing</a:t>
            </a:r>
            <a:endParaRPr sz="1700" b="1" i="0" u="none" strike="noStrike" cap="none">
              <a:solidFill>
                <a:srgbClr val="00FFFF"/>
              </a:solidFill>
              <a:latin typeface="Calibri"/>
              <a:ea typeface="Calibri"/>
              <a:cs typeface="Calibri"/>
              <a:sym typeface="Calibri"/>
            </a:endParaRPr>
          </a:p>
          <a:p>
            <a:pPr marL="342900" marR="0" lvl="0" indent="-273050" algn="l" rtl="0">
              <a:lnSpc>
                <a:spcPct val="100000"/>
              </a:lnSpc>
              <a:spcBef>
                <a:spcPts val="0"/>
              </a:spcBef>
              <a:spcAft>
                <a:spcPts val="0"/>
              </a:spcAft>
              <a:buClr>
                <a:srgbClr val="00FFFF"/>
              </a:buClr>
              <a:buSzPts val="1700"/>
              <a:buFont typeface="Calibri"/>
              <a:buChar char="●"/>
            </a:pPr>
            <a:r>
              <a:rPr lang="it" sz="1700" b="1" i="0" u="none" strike="noStrike" cap="none">
                <a:solidFill>
                  <a:srgbClr val="00FFFF"/>
                </a:solidFill>
                <a:latin typeface="Calibri"/>
                <a:ea typeface="Calibri"/>
                <a:cs typeface="Calibri"/>
                <a:sym typeface="Calibri"/>
              </a:rPr>
              <a:t>Software Engineering</a:t>
            </a:r>
            <a:endParaRPr sz="1700" b="1" i="0" u="none" strike="noStrike" cap="none">
              <a:solidFill>
                <a:srgbClr val="00FFFF"/>
              </a:solidFill>
              <a:latin typeface="Calibri"/>
              <a:ea typeface="Calibri"/>
              <a:cs typeface="Calibri"/>
              <a:sym typeface="Calibri"/>
            </a:endParaRPr>
          </a:p>
          <a:p>
            <a:pPr marL="342900" marR="0" lvl="0" indent="-273050" algn="l" rtl="0">
              <a:lnSpc>
                <a:spcPct val="100000"/>
              </a:lnSpc>
              <a:spcBef>
                <a:spcPts val="0"/>
              </a:spcBef>
              <a:spcAft>
                <a:spcPts val="0"/>
              </a:spcAft>
              <a:buClr>
                <a:srgbClr val="00FFFF"/>
              </a:buClr>
              <a:buSzPts val="1700"/>
              <a:buFont typeface="Calibri"/>
              <a:buChar char="●"/>
            </a:pPr>
            <a:r>
              <a:rPr lang="it" sz="1700" b="1" i="0" u="none" strike="noStrike" cap="none">
                <a:solidFill>
                  <a:srgbClr val="00FFFF"/>
                </a:solidFill>
                <a:latin typeface="Calibri"/>
                <a:ea typeface="Calibri"/>
                <a:cs typeface="Calibri"/>
                <a:sym typeface="Calibri"/>
              </a:rPr>
              <a:t>Customer Operations</a:t>
            </a:r>
            <a:endParaRPr sz="1700" b="1" i="0" u="none" strike="noStrike" cap="none">
              <a:solidFill>
                <a:srgbClr val="00FFFF"/>
              </a:solidFill>
              <a:latin typeface="Calibri"/>
              <a:ea typeface="Calibri"/>
              <a:cs typeface="Calibri"/>
              <a:sym typeface="Calibri"/>
            </a:endParaRPr>
          </a:p>
          <a:p>
            <a:pPr marL="342900" marR="0" lvl="0" indent="-273050" algn="l" rtl="0">
              <a:lnSpc>
                <a:spcPct val="100000"/>
              </a:lnSpc>
              <a:spcBef>
                <a:spcPts val="0"/>
              </a:spcBef>
              <a:spcAft>
                <a:spcPts val="0"/>
              </a:spcAft>
              <a:buClr>
                <a:srgbClr val="00FFFF"/>
              </a:buClr>
              <a:buSzPts val="1700"/>
              <a:buFont typeface="Calibri"/>
              <a:buChar char="●"/>
            </a:pPr>
            <a:r>
              <a:rPr lang="it" sz="1700" b="1" i="0" u="none" strike="noStrike" cap="none">
                <a:solidFill>
                  <a:srgbClr val="00FFFF"/>
                </a:solidFill>
                <a:latin typeface="Calibri"/>
                <a:ea typeface="Calibri"/>
                <a:cs typeface="Calibri"/>
                <a:sym typeface="Calibri"/>
              </a:rPr>
              <a:t>Product R&amp;D</a:t>
            </a:r>
            <a:endParaRPr sz="1700" b="0" i="0" u="none" strike="noStrike" cap="none">
              <a:solidFill>
                <a:srgbClr val="00FFFF"/>
              </a:solidFill>
              <a:latin typeface="Calibri"/>
              <a:ea typeface="Calibri"/>
              <a:cs typeface="Calibri"/>
              <a:sym typeface="Calibri"/>
            </a:endParaRPr>
          </a:p>
        </p:txBody>
      </p:sp>
      <p:pic>
        <p:nvPicPr>
          <p:cNvPr id="2878" name="Google Shape;2878;p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399993">
            <a:off x="3926308" y="2202712"/>
            <a:ext cx="1110131" cy="242457"/>
          </a:xfrm>
          <a:prstGeom prst="rect">
            <a:avLst/>
          </a:prstGeom>
          <a:noFill/>
          <a:ln>
            <a:noFill/>
          </a:ln>
        </p:spPr>
      </p:pic>
      <p:sp>
        <p:nvSpPr>
          <p:cNvPr id="2879" name="Google Shape;2879;p75"/>
          <p:cNvSpPr txBox="1"/>
          <p:nvPr/>
        </p:nvSpPr>
        <p:spPr>
          <a:xfrm>
            <a:off x="4542825" y="4511213"/>
            <a:ext cx="3951300" cy="6003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it" sz="600" b="0" i="0" u="none" strike="noStrike" cap="none">
                <a:solidFill>
                  <a:srgbClr val="000000"/>
                </a:solidFill>
                <a:latin typeface="Arial"/>
                <a:ea typeface="Arial"/>
                <a:cs typeface="Arial"/>
                <a:sym typeface="Arial"/>
              </a:rPr>
              <a:t>Note: Impact is averaged.</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it" sz="600" b="0" i="0" u="none" strike="noStrike" cap="none">
                <a:solidFill>
                  <a:srgbClr val="000000"/>
                </a:solidFill>
                <a:latin typeface="Arial"/>
                <a:ea typeface="Arial"/>
                <a:cs typeface="Arial"/>
                <a:sym typeface="Arial"/>
              </a:rPr>
              <a:t>¹Excluding software engineering.</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it" sz="600" b="0" i="0" u="none" strike="noStrike" cap="none">
                <a:solidFill>
                  <a:srgbClr val="000000"/>
                </a:solidFill>
                <a:latin typeface="Arial"/>
                <a:ea typeface="Arial"/>
                <a:cs typeface="Arial"/>
                <a:sym typeface="Arial"/>
              </a:rPr>
              <a:t>Source: Comparative Industry Service (CIS), IHS Markit; Oxford Economics; McKinsey Corporate and Business Functions database; McKinsey Manufacturing</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it" sz="600" b="0" i="0" u="none" strike="noStrike" cap="none">
                <a:solidFill>
                  <a:srgbClr val="000000"/>
                </a:solidFill>
                <a:latin typeface="Arial"/>
                <a:ea typeface="Arial"/>
                <a:cs typeface="Arial"/>
                <a:sym typeface="Arial"/>
              </a:rPr>
              <a:t>and Supply Chain 360; McKinsey Sales Navigator; Ignite, a McKinsey database; McKinsey analysis</a:t>
            </a:r>
            <a:endParaRPr sz="600" b="0" i="0" u="none" strike="noStrike" cap="none">
              <a:solidFill>
                <a:srgbClr val="000000"/>
              </a:solidFill>
              <a:latin typeface="Arial"/>
              <a:ea typeface="Arial"/>
              <a:cs typeface="Arial"/>
              <a:sym typeface="Arial"/>
            </a:endParaRPr>
          </a:p>
        </p:txBody>
      </p:sp>
      <p:sp>
        <p:nvSpPr>
          <p:cNvPr id="2880" name="Google Shape;2880;p75"/>
          <p:cNvSpPr/>
          <p:nvPr/>
        </p:nvSpPr>
        <p:spPr>
          <a:xfrm>
            <a:off x="5001825" y="373931"/>
            <a:ext cx="710100" cy="243300"/>
          </a:xfrm>
          <a:prstGeom prst="roundRect">
            <a:avLst>
              <a:gd name="adj" fmla="val 50000"/>
            </a:avLst>
          </a:prstGeom>
          <a:noFill/>
          <a:ln w="1905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81" name="Google Shape;2881;p75"/>
          <p:cNvSpPr/>
          <p:nvPr/>
        </p:nvSpPr>
        <p:spPr>
          <a:xfrm>
            <a:off x="7192875" y="1118298"/>
            <a:ext cx="1301100" cy="243300"/>
          </a:xfrm>
          <a:prstGeom prst="roundRect">
            <a:avLst>
              <a:gd name="adj" fmla="val 50000"/>
            </a:avLst>
          </a:prstGeom>
          <a:noFill/>
          <a:ln w="1905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82" name="Google Shape;2882;p75"/>
          <p:cNvSpPr/>
          <p:nvPr/>
        </p:nvSpPr>
        <p:spPr>
          <a:xfrm>
            <a:off x="5660888" y="575775"/>
            <a:ext cx="710100" cy="243300"/>
          </a:xfrm>
          <a:prstGeom prst="roundRect">
            <a:avLst>
              <a:gd name="adj" fmla="val 50000"/>
            </a:avLst>
          </a:prstGeom>
          <a:noFill/>
          <a:ln w="1905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83" name="Google Shape;2883;p75"/>
          <p:cNvSpPr/>
          <p:nvPr/>
        </p:nvSpPr>
        <p:spPr>
          <a:xfrm>
            <a:off x="5853000" y="1525650"/>
            <a:ext cx="880500" cy="243300"/>
          </a:xfrm>
          <a:prstGeom prst="roundRect">
            <a:avLst>
              <a:gd name="adj" fmla="val 50000"/>
            </a:avLst>
          </a:prstGeom>
          <a:noFill/>
          <a:ln w="1905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84" name="Google Shape;2884;p75"/>
          <p:cNvSpPr/>
          <p:nvPr/>
        </p:nvSpPr>
        <p:spPr>
          <a:xfrm>
            <a:off x="7082344" y="505331"/>
            <a:ext cx="1215900" cy="295500"/>
          </a:xfrm>
          <a:prstGeom prst="roundRect">
            <a:avLst>
              <a:gd name="adj" fmla="val 50000"/>
            </a:avLst>
          </a:prstGeom>
          <a:noFill/>
          <a:ln w="1905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85" name="Google Shape;2885;p75"/>
          <p:cNvSpPr/>
          <p:nvPr/>
        </p:nvSpPr>
        <p:spPr>
          <a:xfrm>
            <a:off x="6418425" y="819000"/>
            <a:ext cx="1404600" cy="295500"/>
          </a:xfrm>
          <a:prstGeom prst="roundRect">
            <a:avLst>
              <a:gd name="adj" fmla="val 50000"/>
            </a:avLst>
          </a:prstGeom>
          <a:noFill/>
          <a:ln w="1905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886" name="Google Shape;2886;p75"/>
          <p:cNvSpPr/>
          <p:nvPr/>
        </p:nvSpPr>
        <p:spPr>
          <a:xfrm>
            <a:off x="795244" y="3075375"/>
            <a:ext cx="2824200" cy="1447800"/>
          </a:xfrm>
          <a:prstGeom prst="bracePair">
            <a:avLst/>
          </a:prstGeom>
          <a:no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2"/>
              </a:solidFill>
              <a:latin typeface="Calibri"/>
              <a:ea typeface="Calibri"/>
              <a:cs typeface="Calibri"/>
              <a:sym typeface="Calibri"/>
            </a:endParaRPr>
          </a:p>
        </p:txBody>
      </p:sp>
      <p:pic>
        <p:nvPicPr>
          <p:cNvPr id="2887" name="Google Shape;2887;p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426725" y="4564164"/>
            <a:ext cx="710100" cy="286673"/>
          </a:xfrm>
          <a:prstGeom prst="rect">
            <a:avLst/>
          </a:prstGeom>
          <a:noFill/>
          <a:ln>
            <a:noFill/>
          </a:ln>
        </p:spPr>
      </p:pic>
      <p:sp>
        <p:nvSpPr>
          <p:cNvPr id="2888" name="Google Shape;2888;p75"/>
          <p:cNvSpPr txBox="1"/>
          <p:nvPr/>
        </p:nvSpPr>
        <p:spPr>
          <a:xfrm>
            <a:off x="242750" y="18425"/>
            <a:ext cx="3850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b="1">
              <a:solidFill>
                <a:schemeClr val="accent5"/>
              </a:solidFill>
              <a:latin typeface="Tahoma"/>
              <a:ea typeface="Tahoma"/>
              <a:cs typeface="Tahoma"/>
              <a:sym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892"/>
        <p:cNvGrpSpPr/>
        <p:nvPr/>
      </p:nvGrpSpPr>
      <p:grpSpPr>
        <a:xfrm>
          <a:off x="0" y="0"/>
          <a:ext cx="0" cy="0"/>
          <a:chOff x="0" y="0"/>
          <a:chExt cx="0" cy="0"/>
        </a:xfrm>
      </p:grpSpPr>
      <p:sp>
        <p:nvSpPr>
          <p:cNvPr id="2893" name="Google Shape;2893;p76"/>
          <p:cNvSpPr/>
          <p:nvPr/>
        </p:nvSpPr>
        <p:spPr>
          <a:xfrm>
            <a:off x="232575" y="4231827"/>
            <a:ext cx="8682900" cy="43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pic>
        <p:nvPicPr>
          <p:cNvPr id="2894" name="Google Shape;2894;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48200" y="1290430"/>
            <a:ext cx="4267200" cy="2983807"/>
          </a:xfrm>
          <a:prstGeom prst="rect">
            <a:avLst/>
          </a:prstGeom>
          <a:noFill/>
          <a:ln>
            <a:noFill/>
          </a:ln>
        </p:spPr>
      </p:pic>
      <p:pic>
        <p:nvPicPr>
          <p:cNvPr id="2895" name="Google Shape;2895;p7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32575" y="1287576"/>
            <a:ext cx="4419599" cy="3022551"/>
          </a:xfrm>
          <a:prstGeom prst="rect">
            <a:avLst/>
          </a:prstGeom>
          <a:noFill/>
          <a:ln>
            <a:noFill/>
          </a:ln>
        </p:spPr>
      </p:pic>
      <p:pic>
        <p:nvPicPr>
          <p:cNvPr id="2896" name="Google Shape;2896;p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7675" y="4341526"/>
            <a:ext cx="1422076" cy="290100"/>
          </a:xfrm>
          <a:prstGeom prst="rect">
            <a:avLst/>
          </a:prstGeom>
          <a:noFill/>
          <a:ln>
            <a:noFill/>
          </a:ln>
        </p:spPr>
      </p:pic>
      <p:sp>
        <p:nvSpPr>
          <p:cNvPr id="2897" name="Google Shape;2897;p76"/>
          <p:cNvSpPr txBox="1"/>
          <p:nvPr/>
        </p:nvSpPr>
        <p:spPr>
          <a:xfrm>
            <a:off x="415975" y="781400"/>
            <a:ext cx="38844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b="1" i="1">
                <a:solidFill>
                  <a:srgbClr val="43E6E6"/>
                </a:solidFill>
                <a:highlight>
                  <a:schemeClr val="dk1"/>
                </a:highlight>
                <a:latin typeface="Tahoma"/>
                <a:ea typeface="Tahoma"/>
                <a:cs typeface="Tahoma"/>
                <a:sym typeface="Tahoma"/>
              </a:rPr>
              <a:t>expertise activities</a:t>
            </a:r>
            <a:r>
              <a:rPr lang="it" sz="1700" b="1" i="1">
                <a:solidFill>
                  <a:srgbClr val="43E6E6"/>
                </a:solidFill>
                <a:highlight>
                  <a:schemeClr val="dk1"/>
                </a:highlight>
                <a:latin typeface="Tahoma"/>
                <a:ea typeface="Tahoma"/>
                <a:cs typeface="Tahoma"/>
                <a:sym typeface="Tahoma"/>
              </a:rPr>
              <a:t> </a:t>
            </a:r>
            <a:endParaRPr sz="1200" i="1">
              <a:solidFill>
                <a:schemeClr val="lt1"/>
              </a:solidFill>
              <a:highlight>
                <a:schemeClr val="dk1"/>
              </a:highlight>
              <a:latin typeface="Tahoma"/>
              <a:ea typeface="Tahoma"/>
              <a:cs typeface="Tahoma"/>
              <a:sym typeface="Tahoma"/>
            </a:endParaRPr>
          </a:p>
        </p:txBody>
      </p:sp>
      <p:pic>
        <p:nvPicPr>
          <p:cNvPr id="2898" name="Google Shape;2898;p7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71725" y="4330389"/>
            <a:ext cx="710100" cy="286673"/>
          </a:xfrm>
          <a:prstGeom prst="rect">
            <a:avLst/>
          </a:prstGeom>
          <a:noFill/>
          <a:ln>
            <a:noFill/>
          </a:ln>
        </p:spPr>
      </p:pic>
      <p:sp>
        <p:nvSpPr>
          <p:cNvPr id="2899" name="Google Shape;2899;p76"/>
          <p:cNvSpPr txBox="1"/>
          <p:nvPr/>
        </p:nvSpPr>
        <p:spPr>
          <a:xfrm>
            <a:off x="4839600" y="781400"/>
            <a:ext cx="3884400" cy="431100"/>
          </a:xfrm>
          <a:prstGeom prst="rect">
            <a:avLst/>
          </a:prstGeom>
          <a:solidFill>
            <a:schemeClr val="dk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sz="1600" b="1" i="1">
                <a:solidFill>
                  <a:srgbClr val="00FFFF"/>
                </a:solidFill>
                <a:latin typeface="Tahoma"/>
                <a:ea typeface="Tahoma"/>
                <a:cs typeface="Tahoma"/>
                <a:sym typeface="Tahoma"/>
              </a:rPr>
              <a:t>higher educational levels</a:t>
            </a:r>
            <a:endParaRPr sz="1600" i="1">
              <a:solidFill>
                <a:srgbClr val="00FFFF"/>
              </a:solidFill>
              <a:latin typeface="Tahoma"/>
              <a:ea typeface="Tahoma"/>
              <a:cs typeface="Tahoma"/>
              <a:sym typeface="Tahoma"/>
            </a:endParaRPr>
          </a:p>
        </p:txBody>
      </p:sp>
      <p:sp>
        <p:nvSpPr>
          <p:cNvPr id="2900" name="Google Shape;2900;p76"/>
          <p:cNvSpPr txBox="1"/>
          <p:nvPr/>
        </p:nvSpPr>
        <p:spPr>
          <a:xfrm>
            <a:off x="1517700" y="156775"/>
            <a:ext cx="6108600" cy="477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900" b="1" i="1">
                <a:solidFill>
                  <a:schemeClr val="dk1"/>
                </a:solidFill>
                <a:highlight>
                  <a:schemeClr val="lt1"/>
                </a:highlight>
                <a:latin typeface="Tahoma"/>
                <a:ea typeface="Tahoma"/>
                <a:cs typeface="Tahoma"/>
                <a:sym typeface="Tahoma"/>
              </a:rPr>
              <a:t>Impact of Generative AI automation on</a:t>
            </a:r>
            <a:endParaRPr sz="2100">
              <a:solidFill>
                <a:schemeClr val="dk1"/>
              </a:solidFill>
              <a:highlight>
                <a:schemeClr val="lt1"/>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04"/>
        <p:cNvGrpSpPr/>
        <p:nvPr/>
      </p:nvGrpSpPr>
      <p:grpSpPr>
        <a:xfrm>
          <a:off x="0" y="0"/>
          <a:ext cx="0" cy="0"/>
          <a:chOff x="0" y="0"/>
          <a:chExt cx="0" cy="0"/>
        </a:xfrm>
      </p:grpSpPr>
      <p:sp>
        <p:nvSpPr>
          <p:cNvPr id="2905" name="Google Shape;2905;p77"/>
          <p:cNvSpPr txBox="1"/>
          <p:nvPr/>
        </p:nvSpPr>
        <p:spPr>
          <a:xfrm>
            <a:off x="1133477" y="3959050"/>
            <a:ext cx="3311700" cy="692700"/>
          </a:xfrm>
          <a:prstGeom prst="rect">
            <a:avLst/>
          </a:prstGeom>
          <a:solidFill>
            <a:srgbClr val="41A7DA"/>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The </a:t>
            </a:r>
            <a:r>
              <a:rPr lang="it" sz="1300" b="1" i="0" u="none" strike="noStrike" cap="none">
                <a:solidFill>
                  <a:schemeClr val="lt1"/>
                </a:solidFill>
                <a:latin typeface="Arial"/>
                <a:ea typeface="Arial"/>
                <a:cs typeface="Arial"/>
                <a:sym typeface="Arial"/>
              </a:rPr>
              <a:t>fastest-growing roles</a:t>
            </a:r>
            <a:r>
              <a:rPr lang="it" sz="1000" b="1" i="0" u="none" strike="noStrike" cap="none">
                <a:solidFill>
                  <a:srgbClr val="000000"/>
                </a:solidFill>
                <a:latin typeface="Arial"/>
                <a:ea typeface="Arial"/>
                <a:cs typeface="Arial"/>
                <a:sym typeface="Arial"/>
              </a:rPr>
              <a:t> are tech/digital driven by Artificial Intelligence, Sustainability, Business Intelligence, Security, Blockchain, RPA</a:t>
            </a:r>
            <a:endParaRPr sz="1500" b="0" i="0" u="none" strike="noStrike" cap="none">
              <a:solidFill>
                <a:srgbClr val="000000"/>
              </a:solidFill>
              <a:latin typeface="Arial"/>
              <a:ea typeface="Arial"/>
              <a:cs typeface="Arial"/>
              <a:sym typeface="Arial"/>
            </a:endParaRPr>
          </a:p>
        </p:txBody>
      </p:sp>
      <p:sp>
        <p:nvSpPr>
          <p:cNvPr id="2906" name="Google Shape;2906;p77"/>
          <p:cNvSpPr txBox="1"/>
          <p:nvPr/>
        </p:nvSpPr>
        <p:spPr>
          <a:xfrm>
            <a:off x="4759375" y="3959050"/>
            <a:ext cx="3262200" cy="692700"/>
          </a:xfrm>
          <a:prstGeom prst="rect">
            <a:avLst/>
          </a:prstGeom>
          <a:solidFill>
            <a:srgbClr val="A58EB7"/>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The </a:t>
            </a:r>
            <a:r>
              <a:rPr lang="it" sz="1300" b="1" i="0" u="none" strike="noStrike" cap="none">
                <a:solidFill>
                  <a:schemeClr val="lt1"/>
                </a:solidFill>
                <a:latin typeface="Arial"/>
                <a:ea typeface="Arial"/>
                <a:cs typeface="Arial"/>
                <a:sym typeface="Arial"/>
              </a:rPr>
              <a:t>fastest-declining roles</a:t>
            </a:r>
            <a:r>
              <a:rPr lang="it" sz="1000" b="1" i="0" u="none" strike="noStrike" cap="none">
                <a:solidFill>
                  <a:srgbClr val="000000"/>
                </a:solidFill>
                <a:latin typeface="Arial"/>
                <a:ea typeface="Arial"/>
                <a:cs typeface="Arial"/>
                <a:sym typeface="Arial"/>
              </a:rPr>
              <a:t> are expected in</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administrative roles and in traditional, security, factory and commerce roles.</a:t>
            </a:r>
            <a:endParaRPr sz="1000" b="1" i="0" u="none" strike="noStrike" cap="none">
              <a:solidFill>
                <a:srgbClr val="000000"/>
              </a:solidFill>
              <a:latin typeface="Arial"/>
              <a:ea typeface="Arial"/>
              <a:cs typeface="Arial"/>
              <a:sym typeface="Arial"/>
            </a:endParaRPr>
          </a:p>
        </p:txBody>
      </p:sp>
      <p:sp>
        <p:nvSpPr>
          <p:cNvPr id="2907" name="Google Shape;2907;p77"/>
          <p:cNvSpPr txBox="1"/>
          <p:nvPr/>
        </p:nvSpPr>
        <p:spPr>
          <a:xfrm>
            <a:off x="195475" y="64925"/>
            <a:ext cx="5073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it" sz="2100" b="0" i="0" u="none" strike="noStrike" cap="none">
                <a:solidFill>
                  <a:schemeClr val="lt2"/>
                </a:solidFill>
                <a:latin typeface="Tahoma"/>
                <a:ea typeface="Tahoma"/>
                <a:cs typeface="Tahoma"/>
                <a:sym typeface="Tahoma"/>
              </a:rPr>
              <a:t>TOP 1</a:t>
            </a:r>
            <a:r>
              <a:rPr lang="it" sz="2100">
                <a:solidFill>
                  <a:schemeClr val="lt2"/>
                </a:solidFill>
                <a:latin typeface="Tahoma"/>
                <a:ea typeface="Tahoma"/>
                <a:cs typeface="Tahoma"/>
                <a:sym typeface="Tahoma"/>
              </a:rPr>
              <a:t>0</a:t>
            </a:r>
            <a:r>
              <a:rPr lang="it" sz="2100" b="0" i="0" u="none" strike="noStrike" cap="none">
                <a:solidFill>
                  <a:schemeClr val="lt2"/>
                </a:solidFill>
                <a:latin typeface="Tahoma"/>
                <a:ea typeface="Tahoma"/>
                <a:cs typeface="Tahoma"/>
                <a:sym typeface="Tahoma"/>
              </a:rPr>
              <a:t> fastest-changing roles</a:t>
            </a:r>
            <a:endParaRPr sz="2100" b="0" i="0" u="none" strike="noStrike" cap="none">
              <a:solidFill>
                <a:schemeClr val="lt2"/>
              </a:solidFill>
              <a:latin typeface="Tahoma"/>
              <a:ea typeface="Tahoma"/>
              <a:cs typeface="Tahoma"/>
              <a:sym typeface="Tahoma"/>
            </a:endParaRPr>
          </a:p>
        </p:txBody>
      </p:sp>
      <p:pic>
        <p:nvPicPr>
          <p:cNvPr id="2908" name="Google Shape;2908;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3400" y="908675"/>
            <a:ext cx="7438276" cy="2944251"/>
          </a:xfrm>
          <a:prstGeom prst="rect">
            <a:avLst/>
          </a:prstGeom>
          <a:noFill/>
          <a:ln>
            <a:noFill/>
          </a:ln>
        </p:spPr>
      </p:pic>
      <p:pic>
        <p:nvPicPr>
          <p:cNvPr id="2909" name="Google Shape;2909;p7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81079" y="991816"/>
            <a:ext cx="649876" cy="401426"/>
          </a:xfrm>
          <a:prstGeom prst="rect">
            <a:avLst/>
          </a:prstGeom>
          <a:noFill/>
          <a:ln>
            <a:noFill/>
          </a:ln>
        </p:spPr>
      </p:pic>
      <p:sp>
        <p:nvSpPr>
          <p:cNvPr id="2910" name="Google Shape;2910;p77"/>
          <p:cNvSpPr txBox="1"/>
          <p:nvPr/>
        </p:nvSpPr>
        <p:spPr>
          <a:xfrm rot="-5400000">
            <a:off x="-937175" y="2149024"/>
            <a:ext cx="3126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 sz="800" b="0" i="0" u="none" strike="noStrike" cap="none">
                <a:solidFill>
                  <a:schemeClr val="lt1"/>
                </a:solidFill>
                <a:latin typeface="Tahoma"/>
                <a:ea typeface="Tahoma"/>
                <a:cs typeface="Tahoma"/>
                <a:sym typeface="Tahoma"/>
              </a:rPr>
              <a:t>Source: World Economic Forum, Future of Job Survey 2023.</a:t>
            </a:r>
            <a:endParaRPr sz="800" b="0" i="0" u="none" strike="noStrike" cap="none">
              <a:solidFill>
                <a:schemeClr val="lt1"/>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14"/>
        <p:cNvGrpSpPr/>
        <p:nvPr/>
      </p:nvGrpSpPr>
      <p:grpSpPr>
        <a:xfrm>
          <a:off x="0" y="0"/>
          <a:ext cx="0" cy="0"/>
          <a:chOff x="0" y="0"/>
          <a:chExt cx="0" cy="0"/>
        </a:xfrm>
      </p:grpSpPr>
      <p:sp>
        <p:nvSpPr>
          <p:cNvPr id="2915" name="Google Shape;2915;p78"/>
          <p:cNvSpPr/>
          <p:nvPr/>
        </p:nvSpPr>
        <p:spPr>
          <a:xfrm>
            <a:off x="9394" y="742519"/>
            <a:ext cx="9144000" cy="35814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2916" name="Google Shape;2916;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47700" y="750769"/>
            <a:ext cx="6410324" cy="3296925"/>
          </a:xfrm>
          <a:prstGeom prst="rect">
            <a:avLst/>
          </a:prstGeom>
          <a:noFill/>
          <a:ln>
            <a:noFill/>
          </a:ln>
        </p:spPr>
      </p:pic>
      <p:sp>
        <p:nvSpPr>
          <p:cNvPr id="2917" name="Google Shape;2917;p78"/>
          <p:cNvSpPr txBox="1"/>
          <p:nvPr/>
        </p:nvSpPr>
        <p:spPr>
          <a:xfrm>
            <a:off x="195475" y="64925"/>
            <a:ext cx="6921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it" sz="2100" b="0" i="0" u="none" strike="noStrike" cap="none">
                <a:solidFill>
                  <a:schemeClr val="lt1"/>
                </a:solidFill>
                <a:latin typeface="Tahoma"/>
                <a:ea typeface="Tahoma"/>
                <a:cs typeface="Tahoma"/>
                <a:sym typeface="Tahoma"/>
              </a:rPr>
              <a:t>AI Talent hard to find</a:t>
            </a:r>
            <a:endParaRPr sz="2100" b="0" i="0" u="none" strike="noStrike" cap="none">
              <a:solidFill>
                <a:schemeClr val="lt1"/>
              </a:solidFill>
              <a:latin typeface="Tahoma"/>
              <a:ea typeface="Tahoma"/>
              <a:cs typeface="Tahoma"/>
              <a:sym typeface="Tahoma"/>
            </a:endParaRPr>
          </a:p>
        </p:txBody>
      </p:sp>
      <p:pic>
        <p:nvPicPr>
          <p:cNvPr id="2918" name="Google Shape;2918;p7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62725" y="4019156"/>
            <a:ext cx="693312" cy="289124"/>
          </a:xfrm>
          <a:prstGeom prst="rect">
            <a:avLst/>
          </a:prstGeom>
          <a:noFill/>
          <a:ln>
            <a:noFill/>
          </a:ln>
        </p:spPr>
      </p:pic>
      <p:cxnSp>
        <p:nvCxnSpPr>
          <p:cNvPr id="2919" name="Google Shape;2919;p78"/>
          <p:cNvCxnSpPr/>
          <p:nvPr/>
        </p:nvCxnSpPr>
        <p:spPr>
          <a:xfrm rot="10800000" flipH="1">
            <a:off x="1238175" y="809344"/>
            <a:ext cx="19200" cy="3325800"/>
          </a:xfrm>
          <a:prstGeom prst="straightConnector1">
            <a:avLst/>
          </a:prstGeom>
          <a:noFill/>
          <a:ln w="28575" cap="flat" cmpd="sng">
            <a:solidFill>
              <a:srgbClr val="073763"/>
            </a:solidFill>
            <a:prstDash val="solid"/>
            <a:round/>
            <a:headEnd type="none" w="sm" len="sm"/>
            <a:tailEnd type="none" w="sm" len="sm"/>
          </a:ln>
        </p:spPr>
      </p:cxnSp>
      <p:sp>
        <p:nvSpPr>
          <p:cNvPr id="2920" name="Google Shape;2920;p78"/>
          <p:cNvSpPr txBox="1"/>
          <p:nvPr/>
        </p:nvSpPr>
        <p:spPr>
          <a:xfrm rot="-5398826">
            <a:off x="238312" y="2260945"/>
            <a:ext cx="17568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400" b="1" i="0" u="none" strike="noStrike" cap="none">
                <a:solidFill>
                  <a:srgbClr val="073763"/>
                </a:solidFill>
                <a:latin typeface="Calibri"/>
                <a:ea typeface="Calibri"/>
                <a:cs typeface="Calibri"/>
                <a:sym typeface="Calibri"/>
              </a:rPr>
              <a:t>Technical Skills</a:t>
            </a:r>
            <a:endParaRPr sz="1400" b="1" i="0" u="none" strike="noStrike" cap="none">
              <a:solidFill>
                <a:srgbClr val="073763"/>
              </a:solidFill>
              <a:latin typeface="Calibri"/>
              <a:ea typeface="Calibri"/>
              <a:cs typeface="Calibri"/>
              <a:sym typeface="Calibri"/>
            </a:endParaRPr>
          </a:p>
        </p:txBody>
      </p:sp>
      <p:sp>
        <p:nvSpPr>
          <p:cNvPr id="2921" name="Google Shape;2921;p78"/>
          <p:cNvSpPr txBox="1"/>
          <p:nvPr/>
        </p:nvSpPr>
        <p:spPr>
          <a:xfrm>
            <a:off x="1066725" y="3962006"/>
            <a:ext cx="6696000" cy="354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400" b="1" i="0" u="none" strike="noStrike" cap="none">
                <a:solidFill>
                  <a:schemeClr val="dk1"/>
                </a:solidFill>
                <a:latin typeface="Calibri"/>
                <a:ea typeface="Calibri"/>
                <a:cs typeface="Calibri"/>
                <a:sym typeface="Calibri"/>
              </a:rPr>
              <a:t>Seniority</a:t>
            </a:r>
            <a:endParaRPr sz="1400" b="1" i="0" u="none" strike="noStrike" cap="none">
              <a:solidFill>
                <a:schemeClr val="dk1"/>
              </a:solidFill>
              <a:latin typeface="Calibri"/>
              <a:ea typeface="Calibri"/>
              <a:cs typeface="Calibri"/>
              <a:sym typeface="Calibri"/>
            </a:endParaRPr>
          </a:p>
        </p:txBody>
      </p:sp>
      <p:cxnSp>
        <p:nvCxnSpPr>
          <p:cNvPr id="2922" name="Google Shape;2922;p78"/>
          <p:cNvCxnSpPr/>
          <p:nvPr/>
        </p:nvCxnSpPr>
        <p:spPr>
          <a:xfrm>
            <a:off x="1066725" y="4020844"/>
            <a:ext cx="6696000" cy="0"/>
          </a:xfrm>
          <a:prstGeom prst="straightConnector1">
            <a:avLst/>
          </a:prstGeom>
          <a:noFill/>
          <a:ln w="28575" cap="flat" cmpd="sng">
            <a:solidFill>
              <a:srgbClr val="073763"/>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6"/>
        <p:cNvGrpSpPr/>
        <p:nvPr/>
      </p:nvGrpSpPr>
      <p:grpSpPr>
        <a:xfrm>
          <a:off x="0" y="0"/>
          <a:ext cx="0" cy="0"/>
          <a:chOff x="0" y="0"/>
          <a:chExt cx="0" cy="0"/>
        </a:xfrm>
      </p:grpSpPr>
      <p:sp>
        <p:nvSpPr>
          <p:cNvPr id="2927" name="Google Shape;2927;p79"/>
          <p:cNvSpPr/>
          <p:nvPr/>
        </p:nvSpPr>
        <p:spPr>
          <a:xfrm>
            <a:off x="9394" y="742519"/>
            <a:ext cx="9144000" cy="3581400"/>
          </a:xfrm>
          <a:prstGeom prst="rect">
            <a:avLst/>
          </a:prstGeom>
          <a:solidFill>
            <a:srgbClr val="F2F2F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2928" name="Google Shape;2928;p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62725" y="4019156"/>
            <a:ext cx="693312" cy="289124"/>
          </a:xfrm>
          <a:prstGeom prst="rect">
            <a:avLst/>
          </a:prstGeom>
          <a:noFill/>
          <a:ln>
            <a:noFill/>
          </a:ln>
        </p:spPr>
      </p:pic>
      <p:sp>
        <p:nvSpPr>
          <p:cNvPr id="2929" name="Google Shape;2929;p79"/>
          <p:cNvSpPr txBox="1"/>
          <p:nvPr/>
        </p:nvSpPr>
        <p:spPr>
          <a:xfrm>
            <a:off x="195475" y="64925"/>
            <a:ext cx="6921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it" sz="2100" b="0" i="0" u="none" strike="noStrike" cap="none">
                <a:solidFill>
                  <a:schemeClr val="lt1"/>
                </a:solidFill>
                <a:latin typeface="Tahoma"/>
                <a:ea typeface="Tahoma"/>
                <a:cs typeface="Tahoma"/>
                <a:sym typeface="Tahoma"/>
              </a:rPr>
              <a:t>AI Talent hard to find</a:t>
            </a:r>
            <a:endParaRPr sz="2100" b="0" i="0" u="none" strike="noStrike" cap="none">
              <a:solidFill>
                <a:schemeClr val="lt1"/>
              </a:solidFill>
              <a:latin typeface="Tahoma"/>
              <a:ea typeface="Tahoma"/>
              <a:cs typeface="Tahoma"/>
              <a:sym typeface="Tahoma"/>
            </a:endParaRPr>
          </a:p>
        </p:txBody>
      </p:sp>
      <p:pic>
        <p:nvPicPr>
          <p:cNvPr id="2930" name="Google Shape;2930;p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47700" y="750769"/>
            <a:ext cx="6410324" cy="3527662"/>
          </a:xfrm>
          <a:prstGeom prst="rect">
            <a:avLst/>
          </a:prstGeom>
          <a:noFill/>
          <a:ln>
            <a:noFill/>
          </a:ln>
        </p:spPr>
      </p:pic>
      <p:cxnSp>
        <p:nvCxnSpPr>
          <p:cNvPr id="2931" name="Google Shape;2931;p79"/>
          <p:cNvCxnSpPr/>
          <p:nvPr/>
        </p:nvCxnSpPr>
        <p:spPr>
          <a:xfrm rot="10800000" flipH="1">
            <a:off x="1238175" y="809344"/>
            <a:ext cx="19200" cy="3325800"/>
          </a:xfrm>
          <a:prstGeom prst="straightConnector1">
            <a:avLst/>
          </a:prstGeom>
          <a:noFill/>
          <a:ln w="28575" cap="flat" cmpd="sng">
            <a:solidFill>
              <a:srgbClr val="073763"/>
            </a:solidFill>
            <a:prstDash val="solid"/>
            <a:round/>
            <a:headEnd type="none" w="sm" len="sm"/>
            <a:tailEnd type="none" w="sm" len="sm"/>
          </a:ln>
        </p:spPr>
      </p:cxnSp>
      <p:sp>
        <p:nvSpPr>
          <p:cNvPr id="2932" name="Google Shape;2932;p79"/>
          <p:cNvSpPr txBox="1"/>
          <p:nvPr/>
        </p:nvSpPr>
        <p:spPr>
          <a:xfrm rot="-5398826">
            <a:off x="238312" y="2260945"/>
            <a:ext cx="1756800" cy="3540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400" b="1" i="0" u="none" strike="noStrike" cap="none">
                <a:solidFill>
                  <a:srgbClr val="073763"/>
                </a:solidFill>
                <a:latin typeface="Calibri"/>
                <a:ea typeface="Calibri"/>
                <a:cs typeface="Calibri"/>
                <a:sym typeface="Calibri"/>
              </a:rPr>
              <a:t>Technical Skills</a:t>
            </a:r>
            <a:endParaRPr sz="1400" b="1" i="0" u="none" strike="noStrike" cap="none">
              <a:solidFill>
                <a:srgbClr val="073763"/>
              </a:solidFill>
              <a:latin typeface="Calibri"/>
              <a:ea typeface="Calibri"/>
              <a:cs typeface="Calibri"/>
              <a:sym typeface="Calibri"/>
            </a:endParaRPr>
          </a:p>
        </p:txBody>
      </p:sp>
      <p:sp>
        <p:nvSpPr>
          <p:cNvPr id="2933" name="Google Shape;2933;p79"/>
          <p:cNvSpPr/>
          <p:nvPr/>
        </p:nvSpPr>
        <p:spPr>
          <a:xfrm>
            <a:off x="5295900" y="792300"/>
            <a:ext cx="2226900" cy="2411700"/>
          </a:xfrm>
          <a:prstGeom prst="rect">
            <a:avLst/>
          </a:prstGeom>
          <a:solidFill>
            <a:srgbClr val="F2F2F2"/>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cxnSp>
        <p:nvCxnSpPr>
          <p:cNvPr id="2934" name="Google Shape;2934;p79"/>
          <p:cNvCxnSpPr/>
          <p:nvPr/>
        </p:nvCxnSpPr>
        <p:spPr>
          <a:xfrm>
            <a:off x="1066725" y="4020844"/>
            <a:ext cx="6696000" cy="0"/>
          </a:xfrm>
          <a:prstGeom prst="straightConnector1">
            <a:avLst/>
          </a:prstGeom>
          <a:noFill/>
          <a:ln w="28575" cap="flat" cmpd="sng">
            <a:solidFill>
              <a:srgbClr val="073763"/>
            </a:solidFill>
            <a:prstDash val="solid"/>
            <a:round/>
            <a:headEnd type="none" w="sm" len="sm"/>
            <a:tailEnd type="none" w="sm" len="sm"/>
          </a:ln>
        </p:spPr>
      </p:cxnSp>
      <p:sp>
        <p:nvSpPr>
          <p:cNvPr id="2935" name="Google Shape;2935;p79"/>
          <p:cNvSpPr txBox="1"/>
          <p:nvPr/>
        </p:nvSpPr>
        <p:spPr>
          <a:xfrm>
            <a:off x="4688725" y="1764150"/>
            <a:ext cx="2479500" cy="692700"/>
          </a:xfrm>
          <a:prstGeom prst="rect">
            <a:avLst/>
          </a:prstGeom>
          <a:solidFill>
            <a:schemeClr val="accent1"/>
          </a:solid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it" sz="1200" b="1">
                <a:solidFill>
                  <a:schemeClr val="accent3"/>
                </a:solidFill>
                <a:latin typeface="Tahoma"/>
                <a:ea typeface="Tahoma"/>
                <a:cs typeface="Tahoma"/>
                <a:sym typeface="Tahoma"/>
              </a:rPr>
              <a:t>s</a:t>
            </a:r>
            <a:r>
              <a:rPr lang="it" sz="1200" b="1" i="0" u="none" strike="noStrike" cap="none">
                <a:solidFill>
                  <a:schemeClr val="accent3"/>
                </a:solidFill>
                <a:latin typeface="Tahoma"/>
                <a:ea typeface="Tahoma"/>
                <a:cs typeface="Tahoma"/>
                <a:sym typeface="Tahoma"/>
              </a:rPr>
              <a:t>enior data </a:t>
            </a:r>
            <a:r>
              <a:rPr lang="it" sz="1200" b="1">
                <a:solidFill>
                  <a:schemeClr val="accent3"/>
                </a:solidFill>
                <a:latin typeface="Tahoma"/>
                <a:ea typeface="Tahoma"/>
                <a:cs typeface="Tahoma"/>
                <a:sym typeface="Tahoma"/>
              </a:rPr>
              <a:t>experts to be retained acting as </a:t>
            </a:r>
            <a:endParaRPr sz="1200" b="1">
              <a:solidFill>
                <a:schemeClr val="accent3"/>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100"/>
              <a:buFont typeface="Arial"/>
              <a:buNone/>
            </a:pPr>
            <a:r>
              <a:rPr lang="it" sz="1200" b="1" i="0" u="none" strike="noStrike" cap="none">
                <a:solidFill>
                  <a:schemeClr val="accent3"/>
                </a:solidFill>
                <a:latin typeface="Tahoma"/>
                <a:ea typeface="Tahoma"/>
                <a:cs typeface="Tahoma"/>
                <a:sym typeface="Tahoma"/>
              </a:rPr>
              <a:t>the new train</a:t>
            </a:r>
            <a:r>
              <a:rPr lang="it" sz="1200" b="1">
                <a:solidFill>
                  <a:schemeClr val="accent3"/>
                </a:solidFill>
                <a:latin typeface="Tahoma"/>
                <a:ea typeface="Tahoma"/>
                <a:cs typeface="Tahoma"/>
                <a:sym typeface="Tahoma"/>
              </a:rPr>
              <a:t>ers</a:t>
            </a:r>
            <a:r>
              <a:rPr lang="it" sz="1200" b="1" i="0" u="none" strike="noStrike" cap="none">
                <a:solidFill>
                  <a:schemeClr val="accent3"/>
                </a:solidFill>
                <a:latin typeface="Tahoma"/>
                <a:ea typeface="Tahoma"/>
                <a:cs typeface="Tahoma"/>
                <a:sym typeface="Tahoma"/>
              </a:rPr>
              <a:t> (on the job)</a:t>
            </a:r>
            <a:endParaRPr sz="1200" b="1" i="0" u="none" strike="noStrike" cap="none">
              <a:solidFill>
                <a:schemeClr val="accent3"/>
              </a:solidFill>
              <a:latin typeface="Tahoma"/>
              <a:ea typeface="Tahoma"/>
              <a:cs typeface="Tahoma"/>
              <a:sym typeface="Tahoma"/>
            </a:endParaRPr>
          </a:p>
        </p:txBody>
      </p:sp>
      <p:sp>
        <p:nvSpPr>
          <p:cNvPr id="2936" name="Google Shape;2936;p79"/>
          <p:cNvSpPr txBox="1"/>
          <p:nvPr/>
        </p:nvSpPr>
        <p:spPr>
          <a:xfrm>
            <a:off x="2774175" y="1071450"/>
            <a:ext cx="2791500" cy="692700"/>
          </a:xfrm>
          <a:prstGeom prst="rect">
            <a:avLst/>
          </a:prstGeom>
          <a:solidFill>
            <a:schemeClr val="accent3"/>
          </a:solidFill>
          <a:ln>
            <a:noFill/>
          </a:ln>
        </p:spPr>
        <p:txBody>
          <a:bodyPr spcFirstLastPara="1" wrap="square" lIns="68575" tIns="68575" rIns="68575" bIns="68575" anchor="ctr" anchorCtr="0">
            <a:spAutoFit/>
          </a:bodyPr>
          <a:lstStyle/>
          <a:p>
            <a:pPr marL="0" marR="0" lvl="0" indent="0" algn="ctr" rtl="0">
              <a:lnSpc>
                <a:spcPct val="100000"/>
              </a:lnSpc>
              <a:spcBef>
                <a:spcPts val="0"/>
              </a:spcBef>
              <a:spcAft>
                <a:spcPts val="0"/>
              </a:spcAft>
              <a:buClr>
                <a:srgbClr val="000000"/>
              </a:buClr>
              <a:buSzPts val="1100"/>
              <a:buFont typeface="Arial"/>
              <a:buNone/>
            </a:pPr>
            <a:r>
              <a:rPr lang="it" sz="1200" b="1" i="0" u="none" strike="noStrike" cap="none">
                <a:solidFill>
                  <a:srgbClr val="20124D"/>
                </a:solidFill>
                <a:latin typeface="Tahoma"/>
                <a:ea typeface="Tahoma"/>
                <a:cs typeface="Tahoma"/>
                <a:sym typeface="Tahoma"/>
              </a:rPr>
              <a:t>junior data</a:t>
            </a:r>
            <a:r>
              <a:rPr lang="it" sz="1200" b="1">
                <a:solidFill>
                  <a:srgbClr val="20124D"/>
                </a:solidFill>
                <a:latin typeface="Tahoma"/>
                <a:ea typeface="Tahoma"/>
                <a:cs typeface="Tahoma"/>
                <a:sym typeface="Tahoma"/>
              </a:rPr>
              <a:t> talent searches </a:t>
            </a:r>
            <a:r>
              <a:rPr lang="it" sz="1200" b="1" i="0" u="none" strike="noStrike" cap="none">
                <a:solidFill>
                  <a:srgbClr val="20124D"/>
                </a:solidFill>
                <a:latin typeface="Tahoma"/>
                <a:ea typeface="Tahoma"/>
                <a:cs typeface="Tahoma"/>
                <a:sym typeface="Tahoma"/>
              </a:rPr>
              <a:t>should emphasize soft skills </a:t>
            </a:r>
            <a:endParaRPr sz="1200" b="1" i="0" u="none" strike="noStrike" cap="none">
              <a:solidFill>
                <a:srgbClr val="20124D"/>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100"/>
              <a:buFont typeface="Arial"/>
              <a:buNone/>
            </a:pPr>
            <a:r>
              <a:rPr lang="it" sz="1200" b="1" i="0" u="none" strike="noStrike" cap="none">
                <a:solidFill>
                  <a:srgbClr val="20124D"/>
                </a:solidFill>
                <a:latin typeface="Tahoma"/>
                <a:ea typeface="Tahoma"/>
                <a:cs typeface="Tahoma"/>
                <a:sym typeface="Tahoma"/>
              </a:rPr>
              <a:t>while</a:t>
            </a:r>
            <a:r>
              <a:rPr lang="it" sz="1200" b="1">
                <a:solidFill>
                  <a:srgbClr val="20124D"/>
                </a:solidFill>
                <a:latin typeface="Tahoma"/>
                <a:ea typeface="Tahoma"/>
                <a:cs typeface="Tahoma"/>
                <a:sym typeface="Tahoma"/>
              </a:rPr>
              <a:t> training on hard skills</a:t>
            </a:r>
            <a:endParaRPr sz="1200" b="1" i="0" u="none" strike="noStrike" cap="none">
              <a:solidFill>
                <a:srgbClr val="20124D"/>
              </a:solidFill>
              <a:latin typeface="Tahoma"/>
              <a:ea typeface="Tahoma"/>
              <a:cs typeface="Tahoma"/>
              <a:sym typeface="Tahoma"/>
            </a:endParaRPr>
          </a:p>
        </p:txBody>
      </p:sp>
      <p:sp>
        <p:nvSpPr>
          <p:cNvPr id="12" name="Google Shape;2921;p78"/>
          <p:cNvSpPr txBox="1"/>
          <p:nvPr/>
        </p:nvSpPr>
        <p:spPr>
          <a:xfrm>
            <a:off x="1066725" y="3962006"/>
            <a:ext cx="6696000" cy="354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it" sz="1400" b="1" i="0" u="none" strike="noStrike" cap="none">
                <a:solidFill>
                  <a:schemeClr val="dk1"/>
                </a:solidFill>
                <a:latin typeface="Calibri"/>
                <a:ea typeface="Calibri"/>
                <a:cs typeface="Calibri"/>
                <a:sym typeface="Calibri"/>
              </a:rPr>
              <a:t>Seniority</a:t>
            </a:r>
            <a:endParaRPr sz="1400" b="1"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0"/>
        <p:cNvGrpSpPr/>
        <p:nvPr/>
      </p:nvGrpSpPr>
      <p:grpSpPr>
        <a:xfrm>
          <a:off x="0" y="0"/>
          <a:ext cx="0" cy="0"/>
          <a:chOff x="0" y="0"/>
          <a:chExt cx="0" cy="0"/>
        </a:xfrm>
      </p:grpSpPr>
      <p:pic>
        <p:nvPicPr>
          <p:cNvPr id="2941" name="Google Shape;2941;p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46750" y="1057025"/>
            <a:ext cx="6788174" cy="2685426"/>
          </a:xfrm>
          <a:prstGeom prst="rect">
            <a:avLst/>
          </a:prstGeom>
          <a:noFill/>
          <a:ln>
            <a:noFill/>
          </a:ln>
        </p:spPr>
      </p:pic>
      <p:sp>
        <p:nvSpPr>
          <p:cNvPr id="2942" name="Google Shape;2942;p80"/>
          <p:cNvSpPr txBox="1"/>
          <p:nvPr/>
        </p:nvSpPr>
        <p:spPr>
          <a:xfrm>
            <a:off x="4817063" y="4303333"/>
            <a:ext cx="41964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chemeClr val="lt1"/>
                </a:solidFill>
                <a:latin typeface="Tahoma"/>
                <a:ea typeface="Tahoma"/>
                <a:cs typeface="Tahoma"/>
                <a:sym typeface="Tahoma"/>
              </a:rPr>
              <a:t>Source: World Economic Forum, Future of Job Survey 2023.</a:t>
            </a:r>
            <a:endParaRPr sz="800" b="0" i="0" u="none" strike="noStrike" cap="none">
              <a:solidFill>
                <a:schemeClr val="lt1"/>
              </a:solidFill>
              <a:latin typeface="Tahoma"/>
              <a:ea typeface="Tahoma"/>
              <a:cs typeface="Tahoma"/>
              <a:sym typeface="Tahoma"/>
            </a:endParaRPr>
          </a:p>
        </p:txBody>
      </p:sp>
      <p:sp>
        <p:nvSpPr>
          <p:cNvPr id="2943" name="Google Shape;2943;p80"/>
          <p:cNvSpPr txBox="1"/>
          <p:nvPr/>
        </p:nvSpPr>
        <p:spPr>
          <a:xfrm>
            <a:off x="195475" y="64925"/>
            <a:ext cx="6921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800"/>
              <a:buFont typeface="Arial"/>
              <a:buNone/>
            </a:pPr>
            <a:r>
              <a:rPr lang="it" sz="2100" b="0" i="0" u="none" strike="noStrike" cap="none">
                <a:solidFill>
                  <a:srgbClr val="F7F5F0"/>
                </a:solidFill>
                <a:latin typeface="Tahoma"/>
                <a:ea typeface="Tahoma"/>
                <a:cs typeface="Tahoma"/>
                <a:sym typeface="Tahoma"/>
              </a:rPr>
              <a:t>TOP </a:t>
            </a:r>
            <a:r>
              <a:rPr lang="it" sz="2100">
                <a:solidFill>
                  <a:srgbClr val="F7F5F0"/>
                </a:solidFill>
                <a:latin typeface="Tahoma"/>
                <a:ea typeface="Tahoma"/>
                <a:cs typeface="Tahoma"/>
                <a:sym typeface="Tahoma"/>
              </a:rPr>
              <a:t>10</a:t>
            </a:r>
            <a:r>
              <a:rPr lang="it" sz="2100" b="0" i="0" u="none" strike="noStrike" cap="none">
                <a:solidFill>
                  <a:srgbClr val="F7F5F0"/>
                </a:solidFill>
                <a:latin typeface="Tahoma"/>
                <a:ea typeface="Tahoma"/>
                <a:cs typeface="Tahoma"/>
                <a:sym typeface="Tahoma"/>
              </a:rPr>
              <a:t> Skills </a:t>
            </a:r>
            <a:r>
              <a:rPr lang="it" sz="2100">
                <a:solidFill>
                  <a:srgbClr val="F7F5F0"/>
                </a:solidFill>
                <a:latin typeface="Tahoma"/>
                <a:ea typeface="Tahoma"/>
                <a:cs typeface="Tahoma"/>
                <a:sym typeface="Tahoma"/>
              </a:rPr>
              <a:t>on the rise</a:t>
            </a:r>
            <a:endParaRPr sz="2100" b="0" i="0" u="none" strike="noStrike" cap="none">
              <a:solidFill>
                <a:schemeClr val="lt2"/>
              </a:solidFill>
              <a:latin typeface="Tahoma"/>
              <a:ea typeface="Tahoma"/>
              <a:cs typeface="Tahoma"/>
              <a:sym typeface="Tahoma"/>
            </a:endParaRPr>
          </a:p>
        </p:txBody>
      </p:sp>
      <p:sp>
        <p:nvSpPr>
          <p:cNvPr id="2944" name="Google Shape;2944;p80"/>
          <p:cNvSpPr txBox="1"/>
          <p:nvPr/>
        </p:nvSpPr>
        <p:spPr>
          <a:xfrm>
            <a:off x="58369" y="1168081"/>
            <a:ext cx="19782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b="1" i="0" u="none" strike="noStrike" cap="none">
                <a:solidFill>
                  <a:srgbClr val="00FFFF"/>
                </a:solidFill>
                <a:latin typeface="Arial"/>
                <a:ea typeface="Arial"/>
                <a:cs typeface="Arial"/>
                <a:sym typeface="Arial"/>
              </a:rPr>
              <a:t>Analytical &amp; Creative</a:t>
            </a:r>
            <a:r>
              <a:rPr lang="it" sz="1000" b="1" i="0" u="none" strike="noStrike" cap="none">
                <a:solidFill>
                  <a:schemeClr val="lt1"/>
                </a:solidFill>
                <a:latin typeface="Arial"/>
                <a:ea typeface="Arial"/>
                <a:cs typeface="Arial"/>
                <a:sym typeface="Arial"/>
              </a:rPr>
              <a:t> </a:t>
            </a:r>
            <a:r>
              <a:rPr lang="it" sz="1000" b="0" i="0" u="none" strike="noStrike" cap="none">
                <a:solidFill>
                  <a:schemeClr val="lt1"/>
                </a:solidFill>
                <a:latin typeface="Arial"/>
                <a:ea typeface="Arial"/>
                <a:cs typeface="Arial"/>
                <a:sym typeface="Arial"/>
              </a:rPr>
              <a:t>thinking for workers are the most important skills for workers</a:t>
            </a:r>
            <a:endParaRPr sz="1000" b="0" i="0" u="none" strike="noStrike" cap="none">
              <a:solidFill>
                <a:schemeClr val="lt1"/>
              </a:solidFill>
              <a:latin typeface="Arial"/>
              <a:ea typeface="Arial"/>
              <a:cs typeface="Arial"/>
              <a:sym typeface="Arial"/>
            </a:endParaRPr>
          </a:p>
        </p:txBody>
      </p:sp>
      <p:sp>
        <p:nvSpPr>
          <p:cNvPr id="2945" name="Google Shape;2945;p80"/>
          <p:cNvSpPr txBox="1"/>
          <p:nvPr/>
        </p:nvSpPr>
        <p:spPr>
          <a:xfrm>
            <a:off x="58369" y="2383694"/>
            <a:ext cx="19782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1" i="0" u="none" strike="noStrike" cap="none">
                <a:solidFill>
                  <a:srgbClr val="00FFFF"/>
                </a:solidFill>
                <a:latin typeface="Arial"/>
                <a:ea typeface="Arial"/>
                <a:cs typeface="Arial"/>
                <a:sym typeface="Arial"/>
              </a:rPr>
              <a:t>Top Self-efficacy Skills</a:t>
            </a:r>
            <a:r>
              <a:rPr lang="it" sz="1300" b="1" i="0" u="none" strike="noStrike" cap="none">
                <a:solidFill>
                  <a:schemeClr val="accent4"/>
                </a:solidFill>
                <a:latin typeface="Arial"/>
                <a:ea typeface="Arial"/>
                <a:cs typeface="Arial"/>
                <a:sym typeface="Arial"/>
              </a:rPr>
              <a:t> </a:t>
            </a:r>
            <a:endParaRPr sz="1300" b="1" i="0" u="none" strike="noStrike" cap="none">
              <a:solidFill>
                <a:schemeClr val="accent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it" sz="1000" b="0" i="0" u="none" strike="noStrike" cap="none">
                <a:solidFill>
                  <a:schemeClr val="lt1"/>
                </a:solidFill>
                <a:latin typeface="Arial"/>
                <a:ea typeface="Arial"/>
                <a:cs typeface="Arial"/>
                <a:sym typeface="Arial"/>
              </a:rPr>
              <a:t>Recognition of the importance</a:t>
            </a: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it" sz="1000" b="0" i="0" u="none" strike="noStrike" cap="none">
                <a:solidFill>
                  <a:schemeClr val="lt1"/>
                </a:solidFill>
                <a:latin typeface="Arial"/>
                <a:ea typeface="Arial"/>
                <a:cs typeface="Arial"/>
                <a:sym typeface="Arial"/>
              </a:rPr>
              <a:t>of workers ability to adapt to disrupted workplaces.</a:t>
            </a:r>
            <a:endParaRPr sz="1000" b="0" i="0" u="none" strike="noStrike" cap="none">
              <a:solidFill>
                <a:schemeClr val="lt1"/>
              </a:solidFill>
              <a:latin typeface="Arial"/>
              <a:ea typeface="Arial"/>
              <a:cs typeface="Arial"/>
              <a:sym typeface="Arial"/>
            </a:endParaRPr>
          </a:p>
        </p:txBody>
      </p:sp>
      <p:sp>
        <p:nvSpPr>
          <p:cNvPr id="2946" name="Google Shape;2946;p80"/>
          <p:cNvSpPr/>
          <p:nvPr/>
        </p:nvSpPr>
        <p:spPr>
          <a:xfrm>
            <a:off x="1954825" y="1260482"/>
            <a:ext cx="126300" cy="661800"/>
          </a:xfrm>
          <a:prstGeom prst="leftBrace">
            <a:avLst>
              <a:gd name="adj1" fmla="val 50000"/>
              <a:gd name="adj2" fmla="val 50000"/>
            </a:avLst>
          </a:prstGeom>
          <a:noFill/>
          <a:ln w="28575"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947" name="Google Shape;2947;p80"/>
          <p:cNvSpPr/>
          <p:nvPr/>
        </p:nvSpPr>
        <p:spPr>
          <a:xfrm>
            <a:off x="1954825" y="2399907"/>
            <a:ext cx="126300" cy="661800"/>
          </a:xfrm>
          <a:prstGeom prst="leftBrace">
            <a:avLst>
              <a:gd name="adj1" fmla="val 50000"/>
              <a:gd name="adj2" fmla="val 50000"/>
            </a:avLst>
          </a:prstGeom>
          <a:noFill/>
          <a:ln w="28575"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2948" name="Google Shape;2948;p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72304" y="1112666"/>
            <a:ext cx="649876" cy="401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952"/>
        <p:cNvGrpSpPr/>
        <p:nvPr/>
      </p:nvGrpSpPr>
      <p:grpSpPr>
        <a:xfrm>
          <a:off x="0" y="0"/>
          <a:ext cx="0" cy="0"/>
          <a:chOff x="0" y="0"/>
          <a:chExt cx="0" cy="0"/>
        </a:xfrm>
      </p:grpSpPr>
      <p:cxnSp>
        <p:nvCxnSpPr>
          <p:cNvPr id="2953" name="Google Shape;2953;p81"/>
          <p:cNvCxnSpPr/>
          <p:nvPr/>
        </p:nvCxnSpPr>
        <p:spPr>
          <a:xfrm rot="10800000">
            <a:off x="-51675" y="2269390"/>
            <a:ext cx="9193200" cy="0"/>
          </a:xfrm>
          <a:prstGeom prst="straightConnector1">
            <a:avLst/>
          </a:prstGeom>
          <a:noFill/>
          <a:ln w="9525" cap="flat" cmpd="sng">
            <a:solidFill>
              <a:schemeClr val="lt2"/>
            </a:solidFill>
            <a:prstDash val="solid"/>
            <a:round/>
            <a:headEnd type="none" w="med" len="med"/>
            <a:tailEnd type="none" w="med" len="med"/>
          </a:ln>
        </p:spPr>
      </p:cxnSp>
      <p:sp>
        <p:nvSpPr>
          <p:cNvPr id="2954" name="Google Shape;2954;p81"/>
          <p:cNvSpPr txBox="1">
            <a:spLocks noGrp="1"/>
          </p:cNvSpPr>
          <p:nvPr>
            <p:ph type="title"/>
          </p:nvPr>
        </p:nvSpPr>
        <p:spPr>
          <a:xfrm>
            <a:off x="314975" y="2342025"/>
            <a:ext cx="4554900" cy="86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4700"/>
              <a:t>Talent Space</a:t>
            </a:r>
            <a:endParaRPr sz="4600">
              <a:solidFill>
                <a:schemeClr val="dk1"/>
              </a:solidFill>
            </a:endParaRPr>
          </a:p>
        </p:txBody>
      </p:sp>
      <p:pic>
        <p:nvPicPr>
          <p:cNvPr id="2955" name="Google Shape;2955;p8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29475" y="-15775"/>
            <a:ext cx="6833375" cy="4555550"/>
          </a:xfrm>
          <a:prstGeom prst="rect">
            <a:avLst/>
          </a:prstGeom>
          <a:noFill/>
          <a:ln>
            <a:noFill/>
          </a:ln>
        </p:spPr>
      </p:pic>
      <p:sp>
        <p:nvSpPr>
          <p:cNvPr id="2956" name="Google Shape;2956;p81"/>
          <p:cNvSpPr/>
          <p:nvPr/>
        </p:nvSpPr>
        <p:spPr>
          <a:xfrm>
            <a:off x="4618800" y="1831500"/>
            <a:ext cx="861000" cy="861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pic>
        <p:nvPicPr>
          <p:cNvPr id="2957" name="Google Shape;2957;p81"/>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5134850" y="862475"/>
            <a:ext cx="2826000" cy="2826000"/>
          </a:xfrm>
          <a:prstGeom prst="ellipse">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961"/>
        <p:cNvGrpSpPr/>
        <p:nvPr/>
      </p:nvGrpSpPr>
      <p:grpSpPr>
        <a:xfrm>
          <a:off x="0" y="0"/>
          <a:ext cx="0" cy="0"/>
          <a:chOff x="0" y="0"/>
          <a:chExt cx="0" cy="0"/>
        </a:xfrm>
      </p:grpSpPr>
      <p:sp>
        <p:nvSpPr>
          <p:cNvPr id="2962" name="Google Shape;2962;p82"/>
          <p:cNvSpPr/>
          <p:nvPr/>
        </p:nvSpPr>
        <p:spPr>
          <a:xfrm>
            <a:off x="2483450" y="483625"/>
            <a:ext cx="4101300" cy="41844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963" name="Google Shape;2963;p82"/>
          <p:cNvSpPr/>
          <p:nvPr/>
        </p:nvSpPr>
        <p:spPr>
          <a:xfrm>
            <a:off x="158391" y="2892713"/>
            <a:ext cx="3135600" cy="1657200"/>
          </a:xfrm>
          <a:prstGeom prst="roundRect">
            <a:avLst>
              <a:gd name="adj" fmla="val 1044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964" name="Google Shape;2964;p82"/>
          <p:cNvSpPr/>
          <p:nvPr/>
        </p:nvSpPr>
        <p:spPr>
          <a:xfrm>
            <a:off x="3549175" y="708475"/>
            <a:ext cx="1949700" cy="3642000"/>
          </a:xfrm>
          <a:prstGeom prst="roundRect">
            <a:avLst>
              <a:gd name="adj" fmla="val 31593"/>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dk1"/>
              </a:highlight>
              <a:latin typeface="Tahoma"/>
              <a:ea typeface="Tahoma"/>
              <a:cs typeface="Tahoma"/>
              <a:sym typeface="Tahoma"/>
            </a:endParaRPr>
          </a:p>
        </p:txBody>
      </p:sp>
      <p:sp>
        <p:nvSpPr>
          <p:cNvPr id="2965" name="Google Shape;2965;p82"/>
          <p:cNvSpPr txBox="1">
            <a:spLocks noGrp="1"/>
          </p:cNvSpPr>
          <p:nvPr>
            <p:ph type="title"/>
          </p:nvPr>
        </p:nvSpPr>
        <p:spPr>
          <a:xfrm>
            <a:off x="256705" y="101025"/>
            <a:ext cx="8250000" cy="5265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lt1"/>
              </a:buClr>
              <a:buSzPts val="2300"/>
              <a:buFont typeface="Tahoma"/>
              <a:buNone/>
            </a:pPr>
            <a:r>
              <a:rPr lang="it" sz="2400" b="1"/>
              <a:t>Talent Space : a Human Innovation Lab</a:t>
            </a:r>
            <a:endParaRPr sz="2000" b="1"/>
          </a:p>
        </p:txBody>
      </p:sp>
      <p:sp>
        <p:nvSpPr>
          <p:cNvPr id="2966" name="Google Shape;2966;p82"/>
          <p:cNvSpPr txBox="1"/>
          <p:nvPr/>
        </p:nvSpPr>
        <p:spPr>
          <a:xfrm>
            <a:off x="3645763" y="2529750"/>
            <a:ext cx="175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b="1">
                <a:solidFill>
                  <a:schemeClr val="accent5"/>
                </a:solidFill>
                <a:latin typeface="Tahoma"/>
                <a:ea typeface="Tahoma"/>
                <a:cs typeface="Tahoma"/>
                <a:sym typeface="Tahoma"/>
              </a:rPr>
              <a:t>Human</a:t>
            </a:r>
            <a:endParaRPr sz="1800" b="1">
              <a:solidFill>
                <a:schemeClr val="accent5"/>
              </a:solidFill>
              <a:latin typeface="Tahoma"/>
              <a:ea typeface="Tahoma"/>
              <a:cs typeface="Tahoma"/>
              <a:sym typeface="Tahoma"/>
            </a:endParaRPr>
          </a:p>
          <a:p>
            <a:pPr marL="0" lvl="0" indent="0" algn="ctr" rtl="0">
              <a:spcBef>
                <a:spcPts val="0"/>
              </a:spcBef>
              <a:spcAft>
                <a:spcPts val="0"/>
              </a:spcAft>
              <a:buNone/>
            </a:pPr>
            <a:r>
              <a:rPr lang="it" sz="1800" b="1">
                <a:solidFill>
                  <a:schemeClr val="accent5"/>
                </a:solidFill>
                <a:latin typeface="Tahoma"/>
                <a:ea typeface="Tahoma"/>
                <a:cs typeface="Tahoma"/>
                <a:sym typeface="Tahoma"/>
              </a:rPr>
              <a:t>Centric</a:t>
            </a:r>
            <a:endParaRPr sz="1800">
              <a:solidFill>
                <a:schemeClr val="lt1"/>
              </a:solidFill>
              <a:latin typeface="Tahoma"/>
              <a:ea typeface="Tahoma"/>
              <a:cs typeface="Tahoma"/>
              <a:sym typeface="Tahoma"/>
            </a:endParaRPr>
          </a:p>
        </p:txBody>
      </p:sp>
      <p:sp>
        <p:nvSpPr>
          <p:cNvPr id="2967" name="Google Shape;2967;p82"/>
          <p:cNvSpPr txBox="1"/>
          <p:nvPr/>
        </p:nvSpPr>
        <p:spPr>
          <a:xfrm>
            <a:off x="3611413" y="3268650"/>
            <a:ext cx="1825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200" b="1">
                <a:solidFill>
                  <a:schemeClr val="lt1"/>
                </a:solidFill>
                <a:latin typeface="Tahoma"/>
                <a:ea typeface="Tahoma"/>
                <a:cs typeface="Tahoma"/>
                <a:sym typeface="Tahoma"/>
              </a:rPr>
              <a:t>innovation focussed on fostering positive impacts on humanity </a:t>
            </a:r>
            <a:endParaRPr sz="1200" b="1">
              <a:solidFill>
                <a:schemeClr val="lt1"/>
              </a:solidFill>
              <a:latin typeface="Tahoma"/>
              <a:ea typeface="Tahoma"/>
              <a:cs typeface="Tahoma"/>
              <a:sym typeface="Tahoma"/>
            </a:endParaRPr>
          </a:p>
          <a:p>
            <a:pPr marL="0" lvl="0" indent="0" algn="ctr" rtl="0">
              <a:spcBef>
                <a:spcPts val="0"/>
              </a:spcBef>
              <a:spcAft>
                <a:spcPts val="0"/>
              </a:spcAft>
              <a:buNone/>
            </a:pPr>
            <a:endParaRPr sz="1200" b="1">
              <a:solidFill>
                <a:schemeClr val="lt1"/>
              </a:solidFill>
              <a:latin typeface="Tahoma"/>
              <a:ea typeface="Tahoma"/>
              <a:cs typeface="Tahoma"/>
              <a:sym typeface="Tahoma"/>
            </a:endParaRPr>
          </a:p>
          <a:p>
            <a:pPr marL="0" lvl="0" indent="0" algn="ctr" rtl="0">
              <a:spcBef>
                <a:spcPts val="0"/>
              </a:spcBef>
              <a:spcAft>
                <a:spcPts val="0"/>
              </a:spcAft>
              <a:buNone/>
            </a:pPr>
            <a:endParaRPr sz="1200" b="1">
              <a:solidFill>
                <a:schemeClr val="lt1"/>
              </a:solidFill>
              <a:latin typeface="Tahoma"/>
              <a:ea typeface="Tahoma"/>
              <a:cs typeface="Tahoma"/>
              <a:sym typeface="Tahoma"/>
            </a:endParaRPr>
          </a:p>
          <a:p>
            <a:pPr marL="0" lvl="0" indent="0" algn="ctr" rtl="0">
              <a:spcBef>
                <a:spcPts val="0"/>
              </a:spcBef>
              <a:spcAft>
                <a:spcPts val="0"/>
              </a:spcAft>
              <a:buNone/>
            </a:pPr>
            <a:r>
              <a:rPr lang="it" sz="1200">
                <a:solidFill>
                  <a:schemeClr val="lt1"/>
                </a:solidFill>
                <a:latin typeface="Tahoma"/>
                <a:ea typeface="Tahoma"/>
                <a:cs typeface="Tahoma"/>
                <a:sym typeface="Tahoma"/>
              </a:rPr>
              <a:t> </a:t>
            </a:r>
            <a:endParaRPr sz="1200">
              <a:solidFill>
                <a:schemeClr val="lt1"/>
              </a:solidFill>
              <a:latin typeface="Tahoma"/>
              <a:ea typeface="Tahoma"/>
              <a:cs typeface="Tahoma"/>
              <a:sym typeface="Tahoma"/>
            </a:endParaRPr>
          </a:p>
        </p:txBody>
      </p:sp>
      <p:pic>
        <p:nvPicPr>
          <p:cNvPr id="2968" name="Google Shape;2968;p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226286" y="1778350"/>
            <a:ext cx="595475" cy="793412"/>
          </a:xfrm>
          <a:prstGeom prst="rect">
            <a:avLst/>
          </a:prstGeom>
          <a:noFill/>
          <a:ln>
            <a:noFill/>
          </a:ln>
        </p:spPr>
      </p:pic>
      <p:sp>
        <p:nvSpPr>
          <p:cNvPr id="2969" name="Google Shape;2969;p82"/>
          <p:cNvSpPr/>
          <p:nvPr/>
        </p:nvSpPr>
        <p:spPr>
          <a:xfrm>
            <a:off x="5754050" y="708475"/>
            <a:ext cx="3135600" cy="1657200"/>
          </a:xfrm>
          <a:prstGeom prst="roundRect">
            <a:avLst>
              <a:gd name="adj" fmla="val 1044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970" name="Google Shape;2970;p82"/>
          <p:cNvSpPr txBox="1"/>
          <p:nvPr/>
        </p:nvSpPr>
        <p:spPr>
          <a:xfrm>
            <a:off x="6446509" y="749141"/>
            <a:ext cx="1304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chemeClr val="dk1"/>
                </a:solidFill>
                <a:latin typeface="Tahoma"/>
                <a:ea typeface="Tahoma"/>
                <a:cs typeface="Tahoma"/>
                <a:sym typeface="Tahoma"/>
              </a:rPr>
              <a:t>Easy Access</a:t>
            </a:r>
            <a:endParaRPr>
              <a:solidFill>
                <a:schemeClr val="dk1"/>
              </a:solidFill>
            </a:endParaRPr>
          </a:p>
        </p:txBody>
      </p:sp>
      <p:sp>
        <p:nvSpPr>
          <p:cNvPr id="2971" name="Google Shape;2971;p82"/>
          <p:cNvSpPr txBox="1"/>
          <p:nvPr/>
        </p:nvSpPr>
        <p:spPr>
          <a:xfrm>
            <a:off x="6460959" y="1073752"/>
            <a:ext cx="23607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b="1">
                <a:solidFill>
                  <a:schemeClr val="dk1"/>
                </a:solidFill>
                <a:latin typeface="Tahoma"/>
                <a:ea typeface="Tahoma"/>
                <a:cs typeface="Tahoma"/>
                <a:sym typeface="Tahoma"/>
              </a:rPr>
              <a:t>Quick Experiment with POC/Pilot</a:t>
            </a:r>
            <a:endParaRPr sz="1000" b="1">
              <a:solidFill>
                <a:schemeClr val="dk1"/>
              </a:solidFill>
              <a:latin typeface="Tahoma"/>
              <a:ea typeface="Tahoma"/>
              <a:cs typeface="Tahoma"/>
              <a:sym typeface="Tahoma"/>
            </a:endParaRPr>
          </a:p>
          <a:p>
            <a:pPr marL="0" lvl="0" indent="0" algn="ctr" rtl="0">
              <a:spcBef>
                <a:spcPts val="0"/>
              </a:spcBef>
              <a:spcAft>
                <a:spcPts val="0"/>
              </a:spcAft>
              <a:buNone/>
            </a:pPr>
            <a:endParaRPr sz="800">
              <a:solidFill>
                <a:schemeClr val="dk1"/>
              </a:solidFill>
              <a:latin typeface="Tahoma"/>
              <a:ea typeface="Tahoma"/>
              <a:cs typeface="Tahoma"/>
              <a:sym typeface="Tahoma"/>
            </a:endParaRPr>
          </a:p>
          <a:p>
            <a:pPr marL="179999" marR="0" lvl="0" indent="-153499" algn="l" rtl="0">
              <a:lnSpc>
                <a:spcPct val="100000"/>
              </a:lnSpc>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No hard skills required</a:t>
            </a:r>
            <a:endParaRPr sz="1000">
              <a:solidFill>
                <a:schemeClr val="dk1"/>
              </a:solidFill>
              <a:latin typeface="Tahoma"/>
              <a:ea typeface="Tahoma"/>
              <a:cs typeface="Tahoma"/>
              <a:sym typeface="Tahoma"/>
            </a:endParaRPr>
          </a:p>
          <a:p>
            <a:pPr marL="179999" marR="0" lvl="0" indent="-153499" algn="l" rtl="0">
              <a:lnSpc>
                <a:spcPct val="100000"/>
              </a:lnSpc>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Limited/no tech requirements</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Cloud-based solution</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Low code/no code</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Fast scale up</a:t>
            </a:r>
            <a:endParaRPr sz="1200">
              <a:solidFill>
                <a:schemeClr val="dk1"/>
              </a:solidFill>
            </a:endParaRPr>
          </a:p>
        </p:txBody>
      </p:sp>
      <p:pic>
        <p:nvPicPr>
          <p:cNvPr id="2972" name="Google Shape;2972;p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10852" y="866975"/>
            <a:ext cx="541073" cy="541050"/>
          </a:xfrm>
          <a:prstGeom prst="rect">
            <a:avLst/>
          </a:prstGeom>
          <a:noFill/>
          <a:ln>
            <a:noFill/>
          </a:ln>
        </p:spPr>
      </p:pic>
      <p:sp>
        <p:nvSpPr>
          <p:cNvPr id="2973" name="Google Shape;2973;p82"/>
          <p:cNvSpPr txBox="1"/>
          <p:nvPr/>
        </p:nvSpPr>
        <p:spPr>
          <a:xfrm>
            <a:off x="847950" y="2868450"/>
            <a:ext cx="2286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chemeClr val="dk1"/>
                </a:solidFill>
                <a:latin typeface="Tahoma"/>
                <a:ea typeface="Tahoma"/>
                <a:cs typeface="Tahoma"/>
                <a:sym typeface="Tahoma"/>
              </a:rPr>
              <a:t> Focus on Momentum </a:t>
            </a:r>
            <a:r>
              <a:rPr lang="it" b="1">
                <a:solidFill>
                  <a:schemeClr val="accent4"/>
                </a:solidFill>
                <a:latin typeface="Tahoma"/>
                <a:ea typeface="Tahoma"/>
                <a:cs typeface="Tahoma"/>
                <a:sym typeface="Tahoma"/>
              </a:rPr>
              <a:t> </a:t>
            </a:r>
            <a:endParaRPr>
              <a:solidFill>
                <a:schemeClr val="accent4"/>
              </a:solidFill>
              <a:latin typeface="Tahoma"/>
              <a:ea typeface="Tahoma"/>
              <a:cs typeface="Tahoma"/>
              <a:sym typeface="Tahoma"/>
            </a:endParaRPr>
          </a:p>
        </p:txBody>
      </p:sp>
      <p:sp>
        <p:nvSpPr>
          <p:cNvPr id="2974" name="Google Shape;2974;p82"/>
          <p:cNvSpPr txBox="1"/>
          <p:nvPr/>
        </p:nvSpPr>
        <p:spPr>
          <a:xfrm>
            <a:off x="1035691" y="3118874"/>
            <a:ext cx="253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b="1">
                <a:solidFill>
                  <a:schemeClr val="dk1"/>
                </a:solidFill>
                <a:latin typeface="Tahoma"/>
                <a:ea typeface="Tahoma"/>
                <a:cs typeface="Tahoma"/>
                <a:sym typeface="Tahoma"/>
              </a:rPr>
              <a:t>Explore new technologies </a:t>
            </a:r>
            <a:endParaRPr sz="1000" b="1">
              <a:solidFill>
                <a:schemeClr val="dk1"/>
              </a:solidFill>
              <a:latin typeface="Tahoma"/>
              <a:ea typeface="Tahoma"/>
              <a:cs typeface="Tahoma"/>
              <a:sym typeface="Tahoma"/>
            </a:endParaRPr>
          </a:p>
          <a:p>
            <a:pPr marL="0" lvl="0" indent="0" algn="l" rtl="0">
              <a:spcBef>
                <a:spcPts val="0"/>
              </a:spcBef>
              <a:spcAft>
                <a:spcPts val="0"/>
              </a:spcAft>
              <a:buNone/>
            </a:pPr>
            <a:r>
              <a:rPr lang="it" sz="1000" b="1">
                <a:solidFill>
                  <a:schemeClr val="dk1"/>
                </a:solidFill>
                <a:latin typeface="Tahoma"/>
                <a:ea typeface="Tahoma"/>
                <a:cs typeface="Tahoma"/>
                <a:sym typeface="Tahoma"/>
              </a:rPr>
              <a:t>and trends</a:t>
            </a:r>
            <a:endParaRPr sz="1000">
              <a:solidFill>
                <a:schemeClr val="dk1"/>
              </a:solidFill>
            </a:endParaRPr>
          </a:p>
        </p:txBody>
      </p:sp>
      <p:pic>
        <p:nvPicPr>
          <p:cNvPr id="2975" name="Google Shape;2975;p8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4516" y="3051225"/>
            <a:ext cx="677125" cy="541037"/>
          </a:xfrm>
          <a:prstGeom prst="rect">
            <a:avLst/>
          </a:prstGeom>
          <a:noFill/>
          <a:ln>
            <a:noFill/>
          </a:ln>
        </p:spPr>
      </p:pic>
      <p:sp>
        <p:nvSpPr>
          <p:cNvPr id="2976" name="Google Shape;2976;p82"/>
          <p:cNvSpPr txBox="1"/>
          <p:nvPr/>
        </p:nvSpPr>
        <p:spPr>
          <a:xfrm>
            <a:off x="982916" y="3510343"/>
            <a:ext cx="2537700" cy="954300"/>
          </a:xfrm>
          <a:prstGeom prst="rect">
            <a:avLst/>
          </a:prstGeom>
          <a:noFill/>
          <a:ln>
            <a:noFill/>
          </a:ln>
        </p:spPr>
        <p:txBody>
          <a:bodyPr spcFirstLastPara="1" wrap="square" lIns="91425" tIns="91425" rIns="91425" bIns="91425" anchor="t" anchorCtr="0">
            <a:spAutoFit/>
          </a:bodyPr>
          <a:lstStyle/>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Web3, NFT &amp; metaverse</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AI &amp; RPA</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Sustainability, D&amp;I </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Wellbeing</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Digital skill assessment</a:t>
            </a:r>
            <a:endParaRPr sz="1000">
              <a:solidFill>
                <a:schemeClr val="dk1"/>
              </a:solidFill>
            </a:endParaRPr>
          </a:p>
        </p:txBody>
      </p:sp>
      <p:sp>
        <p:nvSpPr>
          <p:cNvPr id="2977" name="Google Shape;2977;p82"/>
          <p:cNvSpPr/>
          <p:nvPr/>
        </p:nvSpPr>
        <p:spPr>
          <a:xfrm>
            <a:off x="5754025" y="2892725"/>
            <a:ext cx="3135600" cy="1657200"/>
          </a:xfrm>
          <a:prstGeom prst="roundRect">
            <a:avLst>
              <a:gd name="adj" fmla="val 1044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978" name="Google Shape;2978;p82"/>
          <p:cNvSpPr txBox="1"/>
          <p:nvPr/>
        </p:nvSpPr>
        <p:spPr>
          <a:xfrm>
            <a:off x="6603675" y="3247444"/>
            <a:ext cx="2286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b="1">
                <a:solidFill>
                  <a:schemeClr val="dk1"/>
                </a:solidFill>
                <a:latin typeface="Tahoma"/>
                <a:ea typeface="Tahoma"/>
                <a:cs typeface="Tahoma"/>
                <a:sym typeface="Tahoma"/>
              </a:rPr>
              <a:t>Leverage a powerful community</a:t>
            </a:r>
            <a:endParaRPr sz="1200">
              <a:solidFill>
                <a:schemeClr val="dk1"/>
              </a:solidFill>
              <a:latin typeface="Tahoma"/>
              <a:ea typeface="Tahoma"/>
              <a:cs typeface="Tahoma"/>
              <a:sym typeface="Tahoma"/>
            </a:endParaRPr>
          </a:p>
        </p:txBody>
      </p:sp>
      <p:sp>
        <p:nvSpPr>
          <p:cNvPr id="2979" name="Google Shape;2979;p82"/>
          <p:cNvSpPr txBox="1"/>
          <p:nvPr/>
        </p:nvSpPr>
        <p:spPr>
          <a:xfrm>
            <a:off x="6603675" y="2997150"/>
            <a:ext cx="190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chemeClr val="dk1"/>
                </a:solidFill>
                <a:latin typeface="Tahoma"/>
                <a:ea typeface="Tahoma"/>
                <a:cs typeface="Tahoma"/>
                <a:sym typeface="Tahoma"/>
              </a:rPr>
              <a:t>Open Innovation</a:t>
            </a:r>
            <a:endParaRPr>
              <a:solidFill>
                <a:schemeClr val="dk1"/>
              </a:solidFill>
              <a:latin typeface="Tahoma"/>
              <a:ea typeface="Tahoma"/>
              <a:cs typeface="Tahoma"/>
              <a:sym typeface="Tahoma"/>
            </a:endParaRPr>
          </a:p>
        </p:txBody>
      </p:sp>
      <p:pic>
        <p:nvPicPr>
          <p:cNvPr id="2980" name="Google Shape;2980;p8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842800" y="2997150"/>
            <a:ext cx="677125" cy="541047"/>
          </a:xfrm>
          <a:prstGeom prst="rect">
            <a:avLst/>
          </a:prstGeom>
          <a:noFill/>
          <a:ln>
            <a:noFill/>
          </a:ln>
        </p:spPr>
      </p:pic>
      <p:sp>
        <p:nvSpPr>
          <p:cNvPr id="2981" name="Google Shape;2981;p82"/>
          <p:cNvSpPr txBox="1"/>
          <p:nvPr/>
        </p:nvSpPr>
        <p:spPr>
          <a:xfrm>
            <a:off x="5844775" y="3647700"/>
            <a:ext cx="2954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dk1"/>
                </a:solidFill>
                <a:latin typeface="Tahoma"/>
                <a:ea typeface="Tahoma"/>
                <a:cs typeface="Tahoma"/>
                <a:sym typeface="Tahoma"/>
              </a:rPr>
              <a:t>- HR expertises mixed up with tech champions</a:t>
            </a:r>
            <a:endParaRPr sz="1000">
              <a:solidFill>
                <a:schemeClr val="dk1"/>
              </a:solidFill>
              <a:latin typeface="Tahoma"/>
              <a:ea typeface="Tahoma"/>
              <a:cs typeface="Tahoma"/>
              <a:sym typeface="Tahoma"/>
            </a:endParaRPr>
          </a:p>
          <a:p>
            <a:pPr marL="0" lvl="0" indent="0" algn="l" rtl="0">
              <a:spcBef>
                <a:spcPts val="0"/>
              </a:spcBef>
              <a:spcAft>
                <a:spcPts val="0"/>
              </a:spcAft>
              <a:buNone/>
            </a:pPr>
            <a:r>
              <a:rPr lang="it" sz="1000">
                <a:solidFill>
                  <a:schemeClr val="dk1"/>
                </a:solidFill>
                <a:latin typeface="Tahoma"/>
                <a:ea typeface="Tahoma"/>
                <a:cs typeface="Tahoma"/>
                <a:sym typeface="Tahoma"/>
              </a:rPr>
              <a:t>- New digital ecosystem and opportunities</a:t>
            </a:r>
            <a:endParaRPr sz="1000">
              <a:solidFill>
                <a:schemeClr val="dk1"/>
              </a:solidFill>
              <a:latin typeface="Tahoma"/>
              <a:ea typeface="Tahoma"/>
              <a:cs typeface="Tahoma"/>
              <a:sym typeface="Tahoma"/>
            </a:endParaRPr>
          </a:p>
          <a:p>
            <a:pPr marL="0" lvl="0" indent="0" algn="l" rtl="0">
              <a:spcBef>
                <a:spcPts val="0"/>
              </a:spcBef>
              <a:spcAft>
                <a:spcPts val="0"/>
              </a:spcAft>
              <a:buNone/>
            </a:pPr>
            <a:r>
              <a:rPr lang="it" sz="1000">
                <a:solidFill>
                  <a:schemeClr val="dk1"/>
                </a:solidFill>
                <a:latin typeface="Tahoma"/>
                <a:ea typeface="Tahoma"/>
                <a:cs typeface="Tahoma"/>
                <a:sym typeface="Tahoma"/>
              </a:rPr>
              <a:t>- Partnering with with vertical startup, scaleup </a:t>
            </a:r>
            <a:endParaRPr sz="1000">
              <a:solidFill>
                <a:schemeClr val="dk1"/>
              </a:solidFill>
              <a:latin typeface="Tahoma"/>
              <a:ea typeface="Tahoma"/>
              <a:cs typeface="Tahoma"/>
              <a:sym typeface="Tahoma"/>
            </a:endParaRPr>
          </a:p>
          <a:p>
            <a:pPr marL="0" lvl="0" indent="0" algn="l" rtl="0">
              <a:spcBef>
                <a:spcPts val="0"/>
              </a:spcBef>
              <a:spcAft>
                <a:spcPts val="0"/>
              </a:spcAft>
              <a:buNone/>
            </a:pPr>
            <a:r>
              <a:rPr lang="it" sz="1000">
                <a:solidFill>
                  <a:schemeClr val="dk1"/>
                </a:solidFill>
                <a:latin typeface="Tahoma"/>
                <a:ea typeface="Tahoma"/>
                <a:cs typeface="Tahoma"/>
                <a:sym typeface="Tahoma"/>
              </a:rPr>
              <a:t>- Randstad properties and wide involvement </a:t>
            </a:r>
            <a:endParaRPr sz="1200">
              <a:solidFill>
                <a:schemeClr val="dk1"/>
              </a:solidFill>
              <a:latin typeface="Tahoma"/>
              <a:ea typeface="Tahoma"/>
              <a:cs typeface="Tahoma"/>
              <a:sym typeface="Tahoma"/>
            </a:endParaRPr>
          </a:p>
        </p:txBody>
      </p:sp>
      <p:sp>
        <p:nvSpPr>
          <p:cNvPr id="2982" name="Google Shape;2982;p82"/>
          <p:cNvSpPr/>
          <p:nvPr/>
        </p:nvSpPr>
        <p:spPr>
          <a:xfrm>
            <a:off x="158391" y="708475"/>
            <a:ext cx="3135600" cy="1657200"/>
          </a:xfrm>
          <a:prstGeom prst="roundRect">
            <a:avLst>
              <a:gd name="adj" fmla="val 1044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983" name="Google Shape;2983;p82"/>
          <p:cNvSpPr txBox="1"/>
          <p:nvPr/>
        </p:nvSpPr>
        <p:spPr>
          <a:xfrm>
            <a:off x="922150" y="740075"/>
            <a:ext cx="2499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b="1">
                <a:solidFill>
                  <a:schemeClr val="dk1"/>
                </a:solidFill>
                <a:latin typeface="Tahoma"/>
                <a:ea typeface="Tahoma"/>
                <a:cs typeface="Tahoma"/>
                <a:sym typeface="Tahoma"/>
              </a:rPr>
              <a:t>Reshape Skills &amp; Competencies </a:t>
            </a:r>
            <a:endParaRPr sz="1300">
              <a:solidFill>
                <a:schemeClr val="dk1"/>
              </a:solidFill>
              <a:latin typeface="Tahoma"/>
              <a:ea typeface="Tahoma"/>
              <a:cs typeface="Tahoma"/>
              <a:sym typeface="Tahoma"/>
            </a:endParaRPr>
          </a:p>
        </p:txBody>
      </p:sp>
      <p:sp>
        <p:nvSpPr>
          <p:cNvPr id="2984" name="Google Shape;2984;p82"/>
          <p:cNvSpPr txBox="1"/>
          <p:nvPr/>
        </p:nvSpPr>
        <p:spPr>
          <a:xfrm>
            <a:off x="477851" y="1437625"/>
            <a:ext cx="2754900" cy="800400"/>
          </a:xfrm>
          <a:prstGeom prst="rect">
            <a:avLst/>
          </a:prstGeom>
          <a:noFill/>
          <a:ln>
            <a:noFill/>
          </a:ln>
        </p:spPr>
        <p:txBody>
          <a:bodyPr spcFirstLastPara="1" wrap="square" lIns="91425" tIns="91425" rIns="91425" bIns="91425" anchor="t" anchorCtr="0">
            <a:spAutoFit/>
          </a:bodyPr>
          <a:lstStyle/>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Alignment with HR-tech trends</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Training on the digital job</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Overcome tech “speed of light” frustration  </a:t>
            </a:r>
            <a:endParaRPr sz="1000">
              <a:solidFill>
                <a:schemeClr val="dk1"/>
              </a:solidFill>
              <a:latin typeface="Tahoma"/>
              <a:ea typeface="Tahoma"/>
              <a:cs typeface="Tahoma"/>
              <a:sym typeface="Tahoma"/>
            </a:endParaRPr>
          </a:p>
          <a:p>
            <a:pPr marL="179999" lvl="0" indent="-153499" algn="l" rtl="0">
              <a:spcBef>
                <a:spcPts val="0"/>
              </a:spcBef>
              <a:spcAft>
                <a:spcPts val="0"/>
              </a:spcAft>
              <a:buClr>
                <a:schemeClr val="dk1"/>
              </a:buClr>
              <a:buSzPts val="1000"/>
              <a:buFont typeface="Tahoma"/>
              <a:buChar char="-"/>
            </a:pPr>
            <a:r>
              <a:rPr lang="it" sz="1000">
                <a:solidFill>
                  <a:schemeClr val="dk1"/>
                </a:solidFill>
                <a:latin typeface="Tahoma"/>
                <a:ea typeface="Tahoma"/>
                <a:cs typeface="Tahoma"/>
                <a:sym typeface="Tahoma"/>
              </a:rPr>
              <a:t>Quick solutions and actions</a:t>
            </a:r>
            <a:endParaRPr sz="1000">
              <a:solidFill>
                <a:schemeClr val="dk1"/>
              </a:solidFill>
              <a:latin typeface="Tahoma"/>
              <a:ea typeface="Tahoma"/>
              <a:cs typeface="Tahoma"/>
              <a:sym typeface="Tahoma"/>
            </a:endParaRPr>
          </a:p>
        </p:txBody>
      </p:sp>
      <p:pic>
        <p:nvPicPr>
          <p:cNvPr id="2985" name="Google Shape;2985;p8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2479" y="829699"/>
            <a:ext cx="521205" cy="595449"/>
          </a:xfrm>
          <a:prstGeom prst="rect">
            <a:avLst/>
          </a:prstGeom>
          <a:noFill/>
          <a:ln>
            <a:noFill/>
          </a:ln>
        </p:spPr>
      </p:pic>
      <p:sp>
        <p:nvSpPr>
          <p:cNvPr id="2986" name="Google Shape;2986;p82"/>
          <p:cNvSpPr txBox="1"/>
          <p:nvPr/>
        </p:nvSpPr>
        <p:spPr>
          <a:xfrm>
            <a:off x="902803" y="1149350"/>
            <a:ext cx="2537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b="1">
                <a:solidFill>
                  <a:schemeClr val="dk1"/>
                </a:solidFill>
                <a:latin typeface="Tahoma"/>
                <a:ea typeface="Tahoma"/>
                <a:cs typeface="Tahoma"/>
                <a:sym typeface="Tahoma"/>
              </a:rPr>
              <a:t>Continuous Learning by doing </a:t>
            </a:r>
            <a:endParaRPr sz="1000">
              <a:solidFill>
                <a:schemeClr val="dk1"/>
              </a:solidFill>
            </a:endParaRPr>
          </a:p>
        </p:txBody>
      </p:sp>
      <p:pic>
        <p:nvPicPr>
          <p:cNvPr id="2987" name="Google Shape;2987;p82"/>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908550" y="804874"/>
            <a:ext cx="1230950" cy="8656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1"/>
        <p:cNvGrpSpPr/>
        <p:nvPr/>
      </p:nvGrpSpPr>
      <p:grpSpPr>
        <a:xfrm>
          <a:off x="0" y="0"/>
          <a:ext cx="0" cy="0"/>
          <a:chOff x="0" y="0"/>
          <a:chExt cx="0" cy="0"/>
        </a:xfrm>
      </p:grpSpPr>
      <p:pic>
        <p:nvPicPr>
          <p:cNvPr id="2992" name="Google Shape;2992;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9143999" cy="711924"/>
          </a:xfrm>
          <a:prstGeom prst="rect">
            <a:avLst/>
          </a:prstGeom>
          <a:noFill/>
          <a:ln>
            <a:noFill/>
          </a:ln>
        </p:spPr>
      </p:pic>
      <p:pic>
        <p:nvPicPr>
          <p:cNvPr id="2993" name="Google Shape;2993;p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204577"/>
            <a:ext cx="9143999" cy="425049"/>
          </a:xfrm>
          <a:prstGeom prst="rect">
            <a:avLst/>
          </a:prstGeom>
          <a:noFill/>
          <a:ln>
            <a:noFill/>
          </a:ln>
        </p:spPr>
      </p:pic>
      <p:sp>
        <p:nvSpPr>
          <p:cNvPr id="2994" name="Google Shape;2994;p83"/>
          <p:cNvSpPr/>
          <p:nvPr/>
        </p:nvSpPr>
        <p:spPr>
          <a:xfrm>
            <a:off x="3400625" y="127750"/>
            <a:ext cx="2236200" cy="526500"/>
          </a:xfrm>
          <a:prstGeom prst="roundRect">
            <a:avLst>
              <a:gd name="adj" fmla="val 50000"/>
            </a:avLst>
          </a:prstGeom>
          <a:solidFill>
            <a:schemeClr val="dk1"/>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600" b="1">
                <a:solidFill>
                  <a:schemeClr val="lt1"/>
                </a:solidFill>
                <a:latin typeface="Tahoma"/>
                <a:ea typeface="Tahoma"/>
                <a:cs typeface="Tahoma"/>
                <a:sym typeface="Tahoma"/>
              </a:rPr>
              <a:t>New Purpose</a:t>
            </a:r>
            <a:endParaRPr sz="1600" b="1">
              <a:solidFill>
                <a:schemeClr val="lt1"/>
              </a:solidFill>
              <a:latin typeface="Tahoma"/>
              <a:ea typeface="Tahoma"/>
              <a:cs typeface="Tahoma"/>
              <a:sym typeface="Tahoma"/>
            </a:endParaRPr>
          </a:p>
        </p:txBody>
      </p:sp>
      <p:sp>
        <p:nvSpPr>
          <p:cNvPr id="2995" name="Google Shape;2995;p83"/>
          <p:cNvSpPr/>
          <p:nvPr/>
        </p:nvSpPr>
        <p:spPr>
          <a:xfrm>
            <a:off x="3645516" y="1041833"/>
            <a:ext cx="2236200" cy="526500"/>
          </a:xfrm>
          <a:prstGeom prst="roundRect">
            <a:avLst>
              <a:gd name="adj" fmla="val 50000"/>
            </a:avLst>
          </a:prstGeom>
          <a:solidFill>
            <a:schemeClr val="dk1"/>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600" b="1">
                <a:solidFill>
                  <a:schemeClr val="lt1"/>
                </a:solidFill>
                <a:latin typeface="Tahoma"/>
                <a:ea typeface="Tahoma"/>
                <a:cs typeface="Tahoma"/>
                <a:sym typeface="Tahoma"/>
              </a:rPr>
              <a:t>New Technologies</a:t>
            </a:r>
            <a:endParaRPr sz="1600" b="1">
              <a:solidFill>
                <a:schemeClr val="lt1"/>
              </a:solidFill>
              <a:latin typeface="Tahoma"/>
              <a:ea typeface="Tahoma"/>
              <a:cs typeface="Tahoma"/>
              <a:sym typeface="Tahoma"/>
            </a:endParaRPr>
          </a:p>
        </p:txBody>
      </p:sp>
      <p:sp>
        <p:nvSpPr>
          <p:cNvPr id="2996" name="Google Shape;2996;p83"/>
          <p:cNvSpPr/>
          <p:nvPr/>
        </p:nvSpPr>
        <p:spPr>
          <a:xfrm>
            <a:off x="3241225" y="1980528"/>
            <a:ext cx="2236200" cy="526500"/>
          </a:xfrm>
          <a:prstGeom prst="roundRect">
            <a:avLst>
              <a:gd name="adj" fmla="val 50000"/>
            </a:avLst>
          </a:prstGeom>
          <a:solidFill>
            <a:schemeClr val="dk1"/>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600" b="1">
                <a:solidFill>
                  <a:schemeClr val="lt1"/>
                </a:solidFill>
                <a:latin typeface="Tahoma"/>
                <a:ea typeface="Tahoma"/>
                <a:cs typeface="Tahoma"/>
                <a:sym typeface="Tahoma"/>
              </a:rPr>
              <a:t>New Experiences</a:t>
            </a:r>
            <a:endParaRPr sz="1600" b="1">
              <a:solidFill>
                <a:schemeClr val="lt1"/>
              </a:solidFill>
              <a:latin typeface="Tahoma"/>
              <a:ea typeface="Tahoma"/>
              <a:cs typeface="Tahoma"/>
              <a:sym typeface="Tahoma"/>
            </a:endParaRPr>
          </a:p>
        </p:txBody>
      </p:sp>
      <p:pic>
        <p:nvPicPr>
          <p:cNvPr id="2997" name="Google Shape;2997;p8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575" y="-24650"/>
            <a:ext cx="9189276" cy="5168150"/>
          </a:xfrm>
          <a:prstGeom prst="rect">
            <a:avLst/>
          </a:prstGeom>
          <a:noFill/>
          <a:ln>
            <a:noFill/>
          </a:ln>
        </p:spPr>
      </p:pic>
      <p:sp>
        <p:nvSpPr>
          <p:cNvPr id="2998" name="Google Shape;2998;p83"/>
          <p:cNvSpPr/>
          <p:nvPr/>
        </p:nvSpPr>
        <p:spPr>
          <a:xfrm>
            <a:off x="5477425" y="153850"/>
            <a:ext cx="2236200" cy="526500"/>
          </a:xfrm>
          <a:prstGeom prst="roundRect">
            <a:avLst>
              <a:gd name="adj" fmla="val 50000"/>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600" b="1">
                <a:solidFill>
                  <a:schemeClr val="lt1"/>
                </a:solidFill>
                <a:latin typeface="Tahoma"/>
                <a:ea typeface="Tahoma"/>
                <a:cs typeface="Tahoma"/>
                <a:sym typeface="Tahoma"/>
              </a:rPr>
              <a:t>Purpose &amp; Ethics</a:t>
            </a:r>
            <a:endParaRPr sz="1600" b="1">
              <a:solidFill>
                <a:schemeClr val="lt1"/>
              </a:solidFill>
              <a:latin typeface="Tahoma"/>
              <a:ea typeface="Tahoma"/>
              <a:cs typeface="Tahoma"/>
              <a:sym typeface="Tahoma"/>
            </a:endParaRPr>
          </a:p>
        </p:txBody>
      </p:sp>
      <p:sp>
        <p:nvSpPr>
          <p:cNvPr id="2999" name="Google Shape;2999;p83"/>
          <p:cNvSpPr/>
          <p:nvPr/>
        </p:nvSpPr>
        <p:spPr>
          <a:xfrm>
            <a:off x="575066" y="2243483"/>
            <a:ext cx="2236200" cy="526500"/>
          </a:xfrm>
          <a:prstGeom prst="roundRect">
            <a:avLst>
              <a:gd name="adj" fmla="val 50000"/>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600" b="1">
                <a:solidFill>
                  <a:schemeClr val="lt1"/>
                </a:solidFill>
                <a:latin typeface="Tahoma"/>
                <a:ea typeface="Tahoma"/>
                <a:cs typeface="Tahoma"/>
                <a:sym typeface="Tahoma"/>
              </a:rPr>
              <a:t>New Technologies</a:t>
            </a:r>
            <a:endParaRPr sz="1600" b="1">
              <a:solidFill>
                <a:schemeClr val="lt1"/>
              </a:solidFill>
              <a:latin typeface="Tahoma"/>
              <a:ea typeface="Tahoma"/>
              <a:cs typeface="Tahoma"/>
              <a:sym typeface="Tahoma"/>
            </a:endParaRPr>
          </a:p>
        </p:txBody>
      </p:sp>
      <p:sp>
        <p:nvSpPr>
          <p:cNvPr id="3000" name="Google Shape;3000;p83"/>
          <p:cNvSpPr/>
          <p:nvPr/>
        </p:nvSpPr>
        <p:spPr>
          <a:xfrm>
            <a:off x="5808225" y="1639503"/>
            <a:ext cx="2236200" cy="526500"/>
          </a:xfrm>
          <a:prstGeom prst="roundRect">
            <a:avLst>
              <a:gd name="adj" fmla="val 50000"/>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600" b="1">
                <a:solidFill>
                  <a:schemeClr val="lt1"/>
                </a:solidFill>
                <a:latin typeface="Tahoma"/>
                <a:ea typeface="Tahoma"/>
                <a:cs typeface="Tahoma"/>
                <a:sym typeface="Tahoma"/>
              </a:rPr>
              <a:t>People </a:t>
            </a:r>
            <a:endParaRPr sz="1600" b="1">
              <a:solidFill>
                <a:schemeClr val="lt1"/>
              </a:solidFill>
              <a:latin typeface="Tahoma"/>
              <a:ea typeface="Tahoma"/>
              <a:cs typeface="Tahoma"/>
              <a:sym typeface="Tahoma"/>
            </a:endParaRPr>
          </a:p>
          <a:p>
            <a:pPr marL="0" lvl="0" indent="0" algn="ctr" rtl="0">
              <a:spcBef>
                <a:spcPts val="0"/>
              </a:spcBef>
              <a:spcAft>
                <a:spcPts val="0"/>
              </a:spcAft>
              <a:buNone/>
            </a:pPr>
            <a:r>
              <a:rPr lang="it" b="1">
                <a:solidFill>
                  <a:schemeClr val="lt1"/>
                </a:solidFill>
                <a:latin typeface="Tahoma"/>
                <a:ea typeface="Tahoma"/>
                <a:cs typeface="Tahoma"/>
                <a:sym typeface="Tahoma"/>
              </a:rPr>
              <a:t>Skills &amp; Experiences</a:t>
            </a:r>
            <a:endParaRPr b="1">
              <a:solidFill>
                <a:schemeClr val="lt1"/>
              </a:solidFill>
              <a:latin typeface="Tahoma"/>
              <a:ea typeface="Tahoma"/>
              <a:cs typeface="Tahoma"/>
              <a:sym typeface="Tahoma"/>
            </a:endParaRPr>
          </a:p>
        </p:txBody>
      </p:sp>
      <p:pic>
        <p:nvPicPr>
          <p:cNvPr id="3001" name="Google Shape;3001;p8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1155" y="4301554"/>
            <a:ext cx="1191275" cy="738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05"/>
        <p:cNvGrpSpPr/>
        <p:nvPr/>
      </p:nvGrpSpPr>
      <p:grpSpPr>
        <a:xfrm>
          <a:off x="0" y="0"/>
          <a:ext cx="0" cy="0"/>
          <a:chOff x="0" y="0"/>
          <a:chExt cx="0" cy="0"/>
        </a:xfrm>
      </p:grpSpPr>
      <p:sp>
        <p:nvSpPr>
          <p:cNvPr id="3006" name="Google Shape;3006;p84"/>
          <p:cNvSpPr txBox="1">
            <a:spLocks noGrp="1"/>
          </p:cNvSpPr>
          <p:nvPr>
            <p:ph type="ctrTitle"/>
          </p:nvPr>
        </p:nvSpPr>
        <p:spPr>
          <a:xfrm>
            <a:off x="557688" y="1714500"/>
            <a:ext cx="3956100" cy="1687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3200"/>
              <a:buFont typeface="Tahoma"/>
              <a:buNone/>
            </a:pPr>
            <a:r>
              <a:rPr lang="it" sz="4800">
                <a:solidFill>
                  <a:schemeClr val="lt1"/>
                </a:solidFill>
              </a:rPr>
              <a:t>thank</a:t>
            </a:r>
            <a:endParaRPr sz="4800">
              <a:solidFill>
                <a:schemeClr val="lt1"/>
              </a:solidFill>
            </a:endParaRPr>
          </a:p>
          <a:p>
            <a:pPr marL="0" lvl="0" indent="0" algn="l" rtl="0">
              <a:lnSpc>
                <a:spcPct val="95000"/>
              </a:lnSpc>
              <a:spcBef>
                <a:spcPts val="0"/>
              </a:spcBef>
              <a:spcAft>
                <a:spcPts val="0"/>
              </a:spcAft>
              <a:buClr>
                <a:schemeClr val="lt1"/>
              </a:buClr>
              <a:buSzPts val="3200"/>
              <a:buFont typeface="Tahoma"/>
              <a:buNone/>
            </a:pPr>
            <a:r>
              <a:rPr lang="it" sz="4800">
                <a:solidFill>
                  <a:schemeClr val="lt1"/>
                </a:solidFill>
              </a:rPr>
              <a:t>     you.</a:t>
            </a:r>
            <a:endParaRPr sz="4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58"/>
        <p:cNvGrpSpPr/>
        <p:nvPr/>
      </p:nvGrpSpPr>
      <p:grpSpPr>
        <a:xfrm>
          <a:off x="0" y="0"/>
          <a:ext cx="0" cy="0"/>
          <a:chOff x="0" y="0"/>
          <a:chExt cx="0" cy="0"/>
        </a:xfrm>
      </p:grpSpPr>
      <p:cxnSp>
        <p:nvCxnSpPr>
          <p:cNvPr id="2759" name="Google Shape;2759;p67"/>
          <p:cNvCxnSpPr/>
          <p:nvPr/>
        </p:nvCxnSpPr>
        <p:spPr>
          <a:xfrm rot="10800000">
            <a:off x="-51675" y="2269390"/>
            <a:ext cx="9193200" cy="0"/>
          </a:xfrm>
          <a:prstGeom prst="straightConnector1">
            <a:avLst/>
          </a:prstGeom>
          <a:noFill/>
          <a:ln w="9525" cap="flat" cmpd="sng">
            <a:solidFill>
              <a:schemeClr val="lt2"/>
            </a:solidFill>
            <a:prstDash val="solid"/>
            <a:round/>
            <a:headEnd type="none" w="med" len="med"/>
            <a:tailEnd type="none" w="med" len="med"/>
          </a:ln>
        </p:spPr>
      </p:cxnSp>
      <p:sp>
        <p:nvSpPr>
          <p:cNvPr id="2760" name="Google Shape;2760;p67"/>
          <p:cNvSpPr txBox="1">
            <a:spLocks noGrp="1"/>
          </p:cNvSpPr>
          <p:nvPr>
            <p:ph type="title"/>
          </p:nvPr>
        </p:nvSpPr>
        <p:spPr>
          <a:xfrm>
            <a:off x="314975" y="2342025"/>
            <a:ext cx="4554900" cy="86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4700"/>
              <a:t>Megatrends</a:t>
            </a:r>
            <a:endParaRPr sz="4600">
              <a:solidFill>
                <a:schemeClr val="dk1"/>
              </a:solidFill>
            </a:endParaRPr>
          </a:p>
        </p:txBody>
      </p:sp>
      <p:pic>
        <p:nvPicPr>
          <p:cNvPr id="2761" name="Google Shape;2761;p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29475" y="-15775"/>
            <a:ext cx="6833375" cy="4555550"/>
          </a:xfrm>
          <a:prstGeom prst="rect">
            <a:avLst/>
          </a:prstGeom>
          <a:noFill/>
          <a:ln>
            <a:noFill/>
          </a:ln>
        </p:spPr>
      </p:pic>
      <p:sp>
        <p:nvSpPr>
          <p:cNvPr id="2762" name="Google Shape;2762;p67"/>
          <p:cNvSpPr/>
          <p:nvPr/>
        </p:nvSpPr>
        <p:spPr>
          <a:xfrm>
            <a:off x="4618800" y="1831500"/>
            <a:ext cx="861000" cy="861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pic>
        <p:nvPicPr>
          <p:cNvPr id="2763" name="Google Shape;2763;p67"/>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5113788" y="784800"/>
            <a:ext cx="2954400" cy="2954400"/>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10"/>
        <p:cNvGrpSpPr/>
        <p:nvPr/>
      </p:nvGrpSpPr>
      <p:grpSpPr>
        <a:xfrm>
          <a:off x="0" y="0"/>
          <a:ext cx="0" cy="0"/>
          <a:chOff x="0" y="0"/>
          <a:chExt cx="0" cy="0"/>
        </a:xfrm>
      </p:grpSpPr>
      <p:sp>
        <p:nvSpPr>
          <p:cNvPr id="3011" name="Google Shape;3011;p85"/>
          <p:cNvSpPr txBox="1">
            <a:spLocks noGrp="1"/>
          </p:cNvSpPr>
          <p:nvPr>
            <p:ph type="ctrTitle"/>
          </p:nvPr>
        </p:nvSpPr>
        <p:spPr>
          <a:xfrm>
            <a:off x="256750" y="1170975"/>
            <a:ext cx="4182300" cy="1352400"/>
          </a:xfrm>
          <a:prstGeom prst="rect">
            <a:avLst/>
          </a:prstGeom>
        </p:spPr>
        <p:txBody>
          <a:bodyPr spcFirstLastPara="1" wrap="square" lIns="0" tIns="0" rIns="0" bIns="27000" anchor="b" anchorCtr="0">
            <a:noAutofit/>
          </a:bodyPr>
          <a:lstStyle/>
          <a:p>
            <a:pPr marL="0" lvl="0" indent="0" algn="l" rtl="0">
              <a:spcBef>
                <a:spcPts val="0"/>
              </a:spcBef>
              <a:spcAft>
                <a:spcPts val="0"/>
              </a:spcAft>
              <a:buNone/>
            </a:pPr>
            <a:r>
              <a:rPr lang="it" sz="3000">
                <a:solidFill>
                  <a:schemeClr val="accent3"/>
                </a:solidFill>
              </a:rPr>
              <a:t>Human Innovation</a:t>
            </a:r>
            <a:endParaRPr sz="3000">
              <a:solidFill>
                <a:schemeClr val="accent3"/>
              </a:solidFill>
            </a:endParaRPr>
          </a:p>
          <a:p>
            <a:pPr marL="0" lvl="0" indent="0" algn="l" rtl="0">
              <a:spcBef>
                <a:spcPts val="0"/>
              </a:spcBef>
              <a:spcAft>
                <a:spcPts val="0"/>
              </a:spcAft>
              <a:buNone/>
            </a:pPr>
            <a:r>
              <a:rPr lang="it" sz="3000">
                <a:solidFill>
                  <a:schemeClr val="accent3"/>
                </a:solidFill>
              </a:rPr>
              <a:t>&amp; Artificial Intelligence</a:t>
            </a:r>
            <a:endParaRPr sz="3000">
              <a:solidFill>
                <a:schemeClr val="accent3"/>
              </a:solidFill>
            </a:endParaRPr>
          </a:p>
        </p:txBody>
      </p:sp>
      <p:pic>
        <p:nvPicPr>
          <p:cNvPr id="3012" name="Google Shape;3012;p85"/>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4820246" y="675580"/>
            <a:ext cx="3675300" cy="3675300"/>
          </a:xfrm>
          <a:prstGeom prst="ellipse">
            <a:avLst/>
          </a:prstGeom>
        </p:spPr>
      </p:pic>
      <p:sp>
        <p:nvSpPr>
          <p:cNvPr id="3013" name="Google Shape;3013;p85"/>
          <p:cNvSpPr txBox="1"/>
          <p:nvPr/>
        </p:nvSpPr>
        <p:spPr>
          <a:xfrm>
            <a:off x="256750" y="2690875"/>
            <a:ext cx="4962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lt1"/>
                </a:solidFill>
                <a:latin typeface="Tahoma"/>
                <a:ea typeface="Tahoma"/>
                <a:cs typeface="Tahoma"/>
                <a:sym typeface="Tahoma"/>
              </a:rPr>
              <a:t>Luca Fallica</a:t>
            </a:r>
            <a:endParaRPr sz="1200">
              <a:solidFill>
                <a:schemeClr val="lt1"/>
              </a:solidFill>
              <a:latin typeface="Tahoma"/>
              <a:ea typeface="Tahoma"/>
              <a:cs typeface="Tahoma"/>
              <a:sym typeface="Tahoma"/>
            </a:endParaRPr>
          </a:p>
          <a:p>
            <a:pPr marL="0" lvl="0" indent="0" algn="l" rtl="0">
              <a:spcBef>
                <a:spcPts val="0"/>
              </a:spcBef>
              <a:spcAft>
                <a:spcPts val="0"/>
              </a:spcAft>
              <a:buNone/>
            </a:pPr>
            <a:r>
              <a:rPr lang="it" sz="1000">
                <a:solidFill>
                  <a:schemeClr val="lt1"/>
                </a:solidFill>
                <a:latin typeface="Tahoma"/>
                <a:ea typeface="Tahoma"/>
                <a:cs typeface="Tahoma"/>
                <a:sym typeface="Tahoma"/>
              </a:rPr>
              <a:t>Head Program Mgmt &amp; Digital Innovation</a:t>
            </a:r>
            <a:endParaRPr sz="1000">
              <a:solidFill>
                <a:schemeClr val="lt1"/>
              </a:solidFill>
              <a:latin typeface="Tahoma"/>
              <a:ea typeface="Tahoma"/>
              <a:cs typeface="Tahoma"/>
              <a:sym typeface="Tahoma"/>
            </a:endParaRPr>
          </a:p>
        </p:txBody>
      </p:sp>
      <p:sp>
        <p:nvSpPr>
          <p:cNvPr id="3014" name="Google Shape;3014;p85"/>
          <p:cNvSpPr txBox="1"/>
          <p:nvPr/>
        </p:nvSpPr>
        <p:spPr>
          <a:xfrm>
            <a:off x="256750" y="3381600"/>
            <a:ext cx="184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accent4"/>
                </a:solidFill>
                <a:latin typeface="Tahoma"/>
                <a:ea typeface="Tahoma"/>
                <a:cs typeface="Tahoma"/>
                <a:sym typeface="Tahoma"/>
              </a:rPr>
              <a:t>Turin, January 26th 2024</a:t>
            </a:r>
            <a:endParaRPr sz="1000">
              <a:solidFill>
                <a:schemeClr val="accent4"/>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67"/>
        <p:cNvGrpSpPr/>
        <p:nvPr/>
      </p:nvGrpSpPr>
      <p:grpSpPr>
        <a:xfrm>
          <a:off x="0" y="0"/>
          <a:ext cx="0" cy="0"/>
          <a:chOff x="0" y="0"/>
          <a:chExt cx="0" cy="0"/>
        </a:xfrm>
      </p:grpSpPr>
      <p:sp>
        <p:nvSpPr>
          <p:cNvPr id="2768" name="Google Shape;2768;p68"/>
          <p:cNvSpPr/>
          <p:nvPr/>
        </p:nvSpPr>
        <p:spPr>
          <a:xfrm>
            <a:off x="2448550" y="1466700"/>
            <a:ext cx="2102400" cy="230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769" name="Google Shape;2769;p68"/>
          <p:cNvSpPr/>
          <p:nvPr/>
        </p:nvSpPr>
        <p:spPr>
          <a:xfrm>
            <a:off x="4653769" y="1466700"/>
            <a:ext cx="2102400" cy="230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770" name="Google Shape;2770;p68"/>
          <p:cNvSpPr/>
          <p:nvPr/>
        </p:nvSpPr>
        <p:spPr>
          <a:xfrm>
            <a:off x="6859013" y="1466700"/>
            <a:ext cx="2102400" cy="230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771" name="Google Shape;2771;p68"/>
          <p:cNvSpPr/>
          <p:nvPr/>
        </p:nvSpPr>
        <p:spPr>
          <a:xfrm>
            <a:off x="251725" y="1466700"/>
            <a:ext cx="2102400" cy="230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772" name="Google Shape;2772;p68"/>
          <p:cNvSpPr/>
          <p:nvPr/>
        </p:nvSpPr>
        <p:spPr>
          <a:xfrm>
            <a:off x="251725" y="2133575"/>
            <a:ext cx="8709600" cy="1800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773" name="Google Shape;2773;p68"/>
          <p:cNvSpPr txBox="1"/>
          <p:nvPr/>
        </p:nvSpPr>
        <p:spPr>
          <a:xfrm>
            <a:off x="4890194" y="4762544"/>
            <a:ext cx="41964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rgbClr val="FFFFFF"/>
                </a:solidFill>
                <a:latin typeface="Tahoma"/>
                <a:ea typeface="Tahoma"/>
                <a:cs typeface="Tahoma"/>
                <a:sym typeface="Tahoma"/>
              </a:rPr>
              <a:t>Source: World Economic Forum, Future of Job Survey 2023.</a:t>
            </a:r>
            <a:endParaRPr sz="800" b="0" i="0" u="none" strike="noStrike" cap="none">
              <a:solidFill>
                <a:srgbClr val="FFFFFF"/>
              </a:solidFill>
              <a:latin typeface="Tahoma"/>
              <a:ea typeface="Tahoma"/>
              <a:cs typeface="Tahoma"/>
              <a:sym typeface="Tahoma"/>
            </a:endParaRPr>
          </a:p>
        </p:txBody>
      </p:sp>
      <p:sp>
        <p:nvSpPr>
          <p:cNvPr id="2774" name="Google Shape;2774;p68"/>
          <p:cNvSpPr txBox="1"/>
          <p:nvPr/>
        </p:nvSpPr>
        <p:spPr>
          <a:xfrm>
            <a:off x="195475" y="64925"/>
            <a:ext cx="7169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it" sz="2200" b="1" i="0" u="none" strike="noStrike" cap="none">
                <a:solidFill>
                  <a:schemeClr val="lt2"/>
                </a:solidFill>
                <a:latin typeface="Tahoma"/>
                <a:ea typeface="Tahoma"/>
                <a:cs typeface="Tahoma"/>
                <a:sym typeface="Tahoma"/>
              </a:rPr>
              <a:t>MACROTRENDS driving business Transformation </a:t>
            </a:r>
            <a:endParaRPr sz="2200" b="1" i="0" u="none" strike="noStrike" cap="none">
              <a:solidFill>
                <a:schemeClr val="lt2"/>
              </a:solidFill>
              <a:latin typeface="Tahoma"/>
              <a:ea typeface="Tahoma"/>
              <a:cs typeface="Tahoma"/>
              <a:sym typeface="Tahoma"/>
            </a:endParaRPr>
          </a:p>
        </p:txBody>
      </p:sp>
      <p:sp>
        <p:nvSpPr>
          <p:cNvPr id="2775" name="Google Shape;2775;p68"/>
          <p:cNvSpPr txBox="1"/>
          <p:nvPr/>
        </p:nvSpPr>
        <p:spPr>
          <a:xfrm>
            <a:off x="463575" y="1418450"/>
            <a:ext cx="1767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Green Transition</a:t>
            </a:r>
            <a:endParaRPr sz="2000" b="1">
              <a:solidFill>
                <a:schemeClr val="dk1"/>
              </a:solidFill>
              <a:latin typeface="Tahoma"/>
              <a:ea typeface="Tahoma"/>
              <a:cs typeface="Tahoma"/>
              <a:sym typeface="Tahoma"/>
            </a:endParaRPr>
          </a:p>
        </p:txBody>
      </p:sp>
      <p:sp>
        <p:nvSpPr>
          <p:cNvPr id="2776" name="Google Shape;2776;p68"/>
          <p:cNvSpPr txBox="1"/>
          <p:nvPr/>
        </p:nvSpPr>
        <p:spPr>
          <a:xfrm>
            <a:off x="4652288" y="1384800"/>
            <a:ext cx="2105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New Technologies</a:t>
            </a:r>
            <a:endParaRPr sz="2000" b="1">
              <a:solidFill>
                <a:schemeClr val="dk1"/>
              </a:solidFill>
              <a:latin typeface="Tahoma"/>
              <a:ea typeface="Tahoma"/>
              <a:cs typeface="Tahoma"/>
              <a:sym typeface="Tahoma"/>
            </a:endParaRPr>
          </a:p>
        </p:txBody>
      </p:sp>
      <p:sp>
        <p:nvSpPr>
          <p:cNvPr id="2777" name="Google Shape;2777;p68"/>
          <p:cNvSpPr txBox="1"/>
          <p:nvPr/>
        </p:nvSpPr>
        <p:spPr>
          <a:xfrm>
            <a:off x="2531000" y="1418450"/>
            <a:ext cx="1975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Economic Outlook</a:t>
            </a:r>
            <a:endParaRPr sz="2000" b="1">
              <a:solidFill>
                <a:schemeClr val="dk1"/>
              </a:solidFill>
              <a:latin typeface="Tahoma"/>
              <a:ea typeface="Tahoma"/>
              <a:cs typeface="Tahoma"/>
              <a:sym typeface="Tahoma"/>
            </a:endParaRPr>
          </a:p>
        </p:txBody>
      </p:sp>
      <p:sp>
        <p:nvSpPr>
          <p:cNvPr id="2778" name="Google Shape;2778;p68"/>
          <p:cNvSpPr txBox="1"/>
          <p:nvPr/>
        </p:nvSpPr>
        <p:spPr>
          <a:xfrm>
            <a:off x="4653775" y="2337525"/>
            <a:ext cx="2102400" cy="14775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I</a:t>
            </a:r>
            <a:r>
              <a:rPr lang="it" b="1" i="0" u="none" strike="noStrike" cap="none">
                <a:solidFill>
                  <a:srgbClr val="00FFFF"/>
                </a:solidFill>
                <a:latin typeface="Arial"/>
                <a:ea typeface="Arial"/>
                <a:cs typeface="Arial"/>
                <a:sym typeface="Arial"/>
              </a:rPr>
              <a:t>ncreased adoption of new and frontier technologies</a:t>
            </a:r>
            <a:r>
              <a:rPr lang="it" b="0" i="0" u="none" strike="noStrike" cap="none">
                <a:solidFill>
                  <a:schemeClr val="accent4"/>
                </a:solidFill>
                <a:latin typeface="Arial"/>
                <a:ea typeface="Arial"/>
                <a:cs typeface="Arial"/>
                <a:sym typeface="Arial"/>
              </a:rPr>
              <a:t> </a:t>
            </a:r>
            <a:endParaRPr>
              <a:solidFill>
                <a:srgbClr val="FFFFFF"/>
              </a:solidFill>
              <a:highlight>
                <a:srgbClr val="0F1941"/>
              </a:highlight>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i="0" u="none" strike="noStrike" cap="none">
                <a:solidFill>
                  <a:srgbClr val="00FFFF"/>
                </a:solidFill>
                <a:latin typeface="Arial"/>
                <a:ea typeface="Arial"/>
                <a:cs typeface="Arial"/>
                <a:sym typeface="Arial"/>
              </a:rPr>
              <a:t>Broadening Digital Access</a:t>
            </a:r>
            <a:endParaRPr b="0" i="0" u="none" strike="noStrike" cap="none">
              <a:solidFill>
                <a:srgbClr val="00FFFF"/>
              </a:solidFill>
              <a:latin typeface="Arial"/>
              <a:ea typeface="Arial"/>
              <a:cs typeface="Arial"/>
              <a:sym typeface="Arial"/>
            </a:endParaRPr>
          </a:p>
        </p:txBody>
      </p:sp>
      <p:sp>
        <p:nvSpPr>
          <p:cNvPr id="2779" name="Google Shape;2779;p68"/>
          <p:cNvSpPr txBox="1"/>
          <p:nvPr/>
        </p:nvSpPr>
        <p:spPr>
          <a:xfrm>
            <a:off x="2448549" y="2402525"/>
            <a:ext cx="2058300" cy="10467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Supply shortages</a:t>
            </a:r>
            <a:endParaRPr b="1">
              <a:solidFill>
                <a:srgbClr val="00FFFF"/>
              </a:solidFill>
            </a:endParaRPr>
          </a:p>
          <a:p>
            <a:pPr marL="0" marR="0" lvl="0" indent="0" algn="l"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Slower Global economic Growth</a:t>
            </a:r>
            <a:endParaRPr b="1">
              <a:solidFill>
                <a:srgbClr val="00FFFF"/>
              </a:solidFill>
            </a:endParaRPr>
          </a:p>
        </p:txBody>
      </p:sp>
      <p:sp>
        <p:nvSpPr>
          <p:cNvPr id="2780" name="Google Shape;2780;p68"/>
          <p:cNvSpPr txBox="1"/>
          <p:nvPr/>
        </p:nvSpPr>
        <p:spPr>
          <a:xfrm>
            <a:off x="271675" y="2201325"/>
            <a:ext cx="2158800" cy="16932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New Environment, Social and Governance  standards</a:t>
            </a:r>
            <a:endParaRPr b="1">
              <a:solidFill>
                <a:srgbClr val="00FFFF"/>
              </a:solidFill>
            </a:endParaRPr>
          </a:p>
          <a:p>
            <a:pPr marL="0" marR="0" lvl="0" indent="0" algn="l"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 investing into sustainable transition</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p:txBody>
      </p:sp>
      <p:sp>
        <p:nvSpPr>
          <p:cNvPr id="2781" name="Google Shape;2781;p68"/>
          <p:cNvSpPr txBox="1"/>
          <p:nvPr/>
        </p:nvSpPr>
        <p:spPr>
          <a:xfrm>
            <a:off x="6859025" y="2152875"/>
            <a:ext cx="2102400" cy="16932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 New generation</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Uncertain future </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skill shifting</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a:p>
            <a:pPr marL="0" lvl="0" indent="0" algn="ctr" rtl="0">
              <a:spcBef>
                <a:spcPts val="0"/>
              </a:spcBef>
              <a:spcAft>
                <a:spcPts val="0"/>
              </a:spcAft>
              <a:buClr>
                <a:srgbClr val="000000"/>
              </a:buClr>
              <a:buSzPts val="1500"/>
              <a:buFont typeface="Arial"/>
              <a:buNone/>
            </a:pPr>
            <a:r>
              <a:rPr lang="it" b="1">
                <a:solidFill>
                  <a:srgbClr val="00FFFF"/>
                </a:solidFill>
              </a:rPr>
              <a:t>Focus on work-life balance</a:t>
            </a:r>
            <a:endParaRPr b="1">
              <a:solidFill>
                <a:srgbClr val="00FFFF"/>
              </a:solidFill>
            </a:endParaRPr>
          </a:p>
        </p:txBody>
      </p:sp>
      <p:sp>
        <p:nvSpPr>
          <p:cNvPr id="2782" name="Google Shape;2782;p68"/>
          <p:cNvSpPr txBox="1"/>
          <p:nvPr/>
        </p:nvSpPr>
        <p:spPr>
          <a:xfrm>
            <a:off x="7009850" y="1572356"/>
            <a:ext cx="1767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People</a:t>
            </a:r>
            <a:endParaRPr sz="2000" b="1">
              <a:solidFill>
                <a:schemeClr val="dk1"/>
              </a:solidFill>
              <a:latin typeface="Tahoma"/>
              <a:ea typeface="Tahoma"/>
              <a:cs typeface="Tahoma"/>
              <a:sym typeface="Tahoma"/>
            </a:endParaRPr>
          </a:p>
        </p:txBody>
      </p:sp>
      <p:pic>
        <p:nvPicPr>
          <p:cNvPr id="2783" name="Google Shape;2783;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19064" y="390039"/>
            <a:ext cx="1182312" cy="1182312"/>
          </a:xfrm>
          <a:prstGeom prst="rect">
            <a:avLst/>
          </a:prstGeom>
          <a:noFill/>
          <a:ln>
            <a:noFill/>
          </a:ln>
        </p:spPr>
      </p:pic>
      <p:pic>
        <p:nvPicPr>
          <p:cNvPr id="2784" name="Google Shape;2784;p68"/>
          <p:cNvPicPr preferRelativeResize="0"/>
          <p:nvPr/>
        </p:nvPicPr>
        <p:blipFill>
          <a:blip r:embed="rId4">
            <a:alphaModFix/>
          </a:blip>
          <a:stretch>
            <a:fillRect/>
          </a:stretch>
        </p:blipFill>
        <p:spPr>
          <a:xfrm>
            <a:off x="775575" y="409700"/>
            <a:ext cx="1143000" cy="1143000"/>
          </a:xfrm>
          <a:prstGeom prst="rect">
            <a:avLst/>
          </a:prstGeom>
          <a:noFill/>
          <a:ln>
            <a:noFill/>
          </a:ln>
        </p:spPr>
      </p:pic>
      <p:pic>
        <p:nvPicPr>
          <p:cNvPr id="2785" name="Google Shape;2785;p6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827835" y="242450"/>
            <a:ext cx="1477500" cy="1477500"/>
          </a:xfrm>
          <a:prstGeom prst="rect">
            <a:avLst/>
          </a:prstGeom>
          <a:noFill/>
          <a:ln>
            <a:noFill/>
          </a:ln>
        </p:spPr>
      </p:pic>
      <p:pic>
        <p:nvPicPr>
          <p:cNvPr id="2786" name="Google Shape;2786;p6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207712" y="488938"/>
            <a:ext cx="994538" cy="994538"/>
          </a:xfrm>
          <a:prstGeom prst="rect">
            <a:avLst/>
          </a:prstGeom>
          <a:noFill/>
          <a:ln>
            <a:noFill/>
          </a:ln>
        </p:spPr>
      </p:pic>
      <p:sp>
        <p:nvSpPr>
          <p:cNvPr id="2787" name="Google Shape;2787;p68"/>
          <p:cNvSpPr txBox="1"/>
          <p:nvPr/>
        </p:nvSpPr>
        <p:spPr>
          <a:xfrm>
            <a:off x="1383750" y="4026500"/>
            <a:ext cx="1182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600">
                <a:solidFill>
                  <a:schemeClr val="lt1"/>
                </a:solidFill>
                <a:latin typeface="Tahoma"/>
                <a:ea typeface="Tahoma"/>
                <a:cs typeface="Tahoma"/>
                <a:sym typeface="Tahoma"/>
              </a:rPr>
              <a:t>23%</a:t>
            </a:r>
            <a:endParaRPr sz="3600">
              <a:solidFill>
                <a:schemeClr val="lt1"/>
              </a:solidFill>
              <a:latin typeface="Tahoma"/>
              <a:ea typeface="Tahoma"/>
              <a:cs typeface="Tahoma"/>
              <a:sym typeface="Tahoma"/>
            </a:endParaRPr>
          </a:p>
        </p:txBody>
      </p:sp>
      <p:sp>
        <p:nvSpPr>
          <p:cNvPr id="2788" name="Google Shape;2788;p68"/>
          <p:cNvSpPr txBox="1"/>
          <p:nvPr/>
        </p:nvSpPr>
        <p:spPr>
          <a:xfrm>
            <a:off x="2433775" y="4131800"/>
            <a:ext cx="165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dk1"/>
                </a:solidFill>
                <a:latin typeface="Tahoma"/>
                <a:ea typeface="Tahoma"/>
                <a:cs typeface="Tahoma"/>
                <a:sym typeface="Tahoma"/>
              </a:rPr>
              <a:t>of today’s jobs </a:t>
            </a:r>
            <a:endParaRPr sz="1300">
              <a:solidFill>
                <a:schemeClr val="dk1"/>
              </a:solidFill>
              <a:latin typeface="Tahoma"/>
              <a:ea typeface="Tahoma"/>
              <a:cs typeface="Tahoma"/>
              <a:sym typeface="Tahoma"/>
            </a:endParaRPr>
          </a:p>
          <a:p>
            <a:pPr marL="0" lvl="0" indent="0" algn="l" rtl="0">
              <a:spcBef>
                <a:spcPts val="0"/>
              </a:spcBef>
              <a:spcAft>
                <a:spcPts val="0"/>
              </a:spcAft>
              <a:buNone/>
            </a:pPr>
            <a:r>
              <a:rPr lang="it" sz="1300">
                <a:solidFill>
                  <a:schemeClr val="dk1"/>
                </a:solidFill>
                <a:latin typeface="Tahoma"/>
                <a:ea typeface="Tahoma"/>
                <a:cs typeface="Tahoma"/>
                <a:sym typeface="Tahoma"/>
              </a:rPr>
              <a:t>will change</a:t>
            </a:r>
            <a:endParaRPr sz="1300">
              <a:solidFill>
                <a:schemeClr val="dk1"/>
              </a:solidFill>
              <a:latin typeface="Tahoma"/>
              <a:ea typeface="Tahoma"/>
              <a:cs typeface="Tahoma"/>
              <a:sym typeface="Tahoma"/>
            </a:endParaRPr>
          </a:p>
        </p:txBody>
      </p:sp>
      <p:sp>
        <p:nvSpPr>
          <p:cNvPr id="2789" name="Google Shape;2789;p68"/>
          <p:cNvSpPr txBox="1"/>
          <p:nvPr/>
        </p:nvSpPr>
        <p:spPr>
          <a:xfrm>
            <a:off x="4305325" y="4023650"/>
            <a:ext cx="1182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600">
                <a:solidFill>
                  <a:schemeClr val="lt1"/>
                </a:solidFill>
                <a:latin typeface="Tahoma"/>
                <a:ea typeface="Tahoma"/>
                <a:cs typeface="Tahoma"/>
                <a:sym typeface="Tahoma"/>
              </a:rPr>
              <a:t>44%</a:t>
            </a:r>
            <a:endParaRPr sz="3600">
              <a:solidFill>
                <a:schemeClr val="lt1"/>
              </a:solidFill>
              <a:latin typeface="Tahoma"/>
              <a:ea typeface="Tahoma"/>
              <a:cs typeface="Tahoma"/>
              <a:sym typeface="Tahoma"/>
            </a:endParaRPr>
          </a:p>
        </p:txBody>
      </p:sp>
      <p:sp>
        <p:nvSpPr>
          <p:cNvPr id="2790" name="Google Shape;2790;p68"/>
          <p:cNvSpPr txBox="1"/>
          <p:nvPr/>
        </p:nvSpPr>
        <p:spPr>
          <a:xfrm>
            <a:off x="5343275" y="4084075"/>
            <a:ext cx="1975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dk1"/>
                </a:solidFill>
                <a:latin typeface="Tahoma"/>
                <a:ea typeface="Tahoma"/>
                <a:cs typeface="Tahoma"/>
                <a:sym typeface="Tahoma"/>
              </a:rPr>
              <a:t>of worker’s core skills are expected to change</a:t>
            </a:r>
            <a:endParaRPr sz="1300">
              <a:solidFill>
                <a:schemeClr val="dk1"/>
              </a:solidFill>
              <a:latin typeface="Tahoma"/>
              <a:ea typeface="Tahoma"/>
              <a:cs typeface="Tahoma"/>
              <a:sym typeface="Tahoma"/>
            </a:endParaRPr>
          </a:p>
        </p:txBody>
      </p:sp>
      <p:sp>
        <p:nvSpPr>
          <p:cNvPr id="2791" name="Google Shape;2791;p68"/>
          <p:cNvSpPr/>
          <p:nvPr/>
        </p:nvSpPr>
        <p:spPr>
          <a:xfrm>
            <a:off x="4207024" y="4142000"/>
            <a:ext cx="3142500" cy="507900"/>
          </a:xfrm>
          <a:prstGeom prst="roundRect">
            <a:avLst>
              <a:gd name="adj" fmla="val 16667"/>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792" name="Google Shape;2792;p68"/>
          <p:cNvSpPr/>
          <p:nvPr/>
        </p:nvSpPr>
        <p:spPr>
          <a:xfrm>
            <a:off x="1150325" y="4131800"/>
            <a:ext cx="2815500" cy="507900"/>
          </a:xfrm>
          <a:prstGeom prst="roundRect">
            <a:avLst>
              <a:gd name="adj" fmla="val 16667"/>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cxnSp>
        <p:nvCxnSpPr>
          <p:cNvPr id="2793" name="Google Shape;2793;p68"/>
          <p:cNvCxnSpPr/>
          <p:nvPr/>
        </p:nvCxnSpPr>
        <p:spPr>
          <a:xfrm>
            <a:off x="2398884" y="2222600"/>
            <a:ext cx="8100" cy="1630500"/>
          </a:xfrm>
          <a:prstGeom prst="straightConnector1">
            <a:avLst/>
          </a:prstGeom>
          <a:noFill/>
          <a:ln w="19050" cap="flat" cmpd="sng">
            <a:solidFill>
              <a:schemeClr val="lt1"/>
            </a:solidFill>
            <a:prstDash val="solid"/>
            <a:round/>
            <a:headEnd type="none" w="med" len="med"/>
            <a:tailEnd type="none" w="med" len="med"/>
          </a:ln>
        </p:spPr>
      </p:cxnSp>
      <p:cxnSp>
        <p:nvCxnSpPr>
          <p:cNvPr id="2794" name="Google Shape;2794;p68"/>
          <p:cNvCxnSpPr/>
          <p:nvPr/>
        </p:nvCxnSpPr>
        <p:spPr>
          <a:xfrm>
            <a:off x="4598309" y="2222600"/>
            <a:ext cx="8100" cy="1630500"/>
          </a:xfrm>
          <a:prstGeom prst="straightConnector1">
            <a:avLst/>
          </a:prstGeom>
          <a:noFill/>
          <a:ln w="19050" cap="flat" cmpd="sng">
            <a:solidFill>
              <a:schemeClr val="lt1"/>
            </a:solidFill>
            <a:prstDash val="solid"/>
            <a:round/>
            <a:headEnd type="none" w="med" len="med"/>
            <a:tailEnd type="none" w="med" len="med"/>
          </a:ln>
        </p:spPr>
      </p:cxnSp>
      <p:cxnSp>
        <p:nvCxnSpPr>
          <p:cNvPr id="2795" name="Google Shape;2795;p68"/>
          <p:cNvCxnSpPr/>
          <p:nvPr/>
        </p:nvCxnSpPr>
        <p:spPr>
          <a:xfrm>
            <a:off x="6803559" y="2232675"/>
            <a:ext cx="8100" cy="163050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99"/>
        <p:cNvGrpSpPr/>
        <p:nvPr/>
      </p:nvGrpSpPr>
      <p:grpSpPr>
        <a:xfrm>
          <a:off x="0" y="0"/>
          <a:ext cx="0" cy="0"/>
          <a:chOff x="0" y="0"/>
          <a:chExt cx="0" cy="0"/>
        </a:xfrm>
      </p:grpSpPr>
      <p:sp>
        <p:nvSpPr>
          <p:cNvPr id="2800" name="Google Shape;2800;p69"/>
          <p:cNvSpPr/>
          <p:nvPr/>
        </p:nvSpPr>
        <p:spPr>
          <a:xfrm>
            <a:off x="2448550" y="1466700"/>
            <a:ext cx="2102400" cy="230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801" name="Google Shape;2801;p69"/>
          <p:cNvSpPr/>
          <p:nvPr/>
        </p:nvSpPr>
        <p:spPr>
          <a:xfrm>
            <a:off x="4653769" y="1466700"/>
            <a:ext cx="2102400" cy="23085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802" name="Google Shape;2802;p69"/>
          <p:cNvSpPr/>
          <p:nvPr/>
        </p:nvSpPr>
        <p:spPr>
          <a:xfrm>
            <a:off x="6859013" y="1466700"/>
            <a:ext cx="2102400" cy="23085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803" name="Google Shape;2803;p69"/>
          <p:cNvSpPr/>
          <p:nvPr/>
        </p:nvSpPr>
        <p:spPr>
          <a:xfrm>
            <a:off x="251725" y="1466700"/>
            <a:ext cx="2102400" cy="2308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804" name="Google Shape;2804;p69"/>
          <p:cNvSpPr/>
          <p:nvPr/>
        </p:nvSpPr>
        <p:spPr>
          <a:xfrm>
            <a:off x="251725" y="2133575"/>
            <a:ext cx="8709600" cy="1800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805" name="Google Shape;2805;p69"/>
          <p:cNvSpPr txBox="1"/>
          <p:nvPr/>
        </p:nvSpPr>
        <p:spPr>
          <a:xfrm>
            <a:off x="4890194" y="4762544"/>
            <a:ext cx="41964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it" sz="800" b="0" i="0" u="none" strike="noStrike" cap="none">
                <a:solidFill>
                  <a:srgbClr val="FFFFFF"/>
                </a:solidFill>
                <a:latin typeface="Tahoma"/>
                <a:ea typeface="Tahoma"/>
                <a:cs typeface="Tahoma"/>
                <a:sym typeface="Tahoma"/>
              </a:rPr>
              <a:t>Source: World Economic Forum, Future of Job Survey 2023.</a:t>
            </a:r>
            <a:endParaRPr sz="800" b="0" i="0" u="none" strike="noStrike" cap="none">
              <a:solidFill>
                <a:srgbClr val="FFFFFF"/>
              </a:solidFill>
              <a:latin typeface="Tahoma"/>
              <a:ea typeface="Tahoma"/>
              <a:cs typeface="Tahoma"/>
              <a:sym typeface="Tahoma"/>
            </a:endParaRPr>
          </a:p>
        </p:txBody>
      </p:sp>
      <p:sp>
        <p:nvSpPr>
          <p:cNvPr id="2806" name="Google Shape;2806;p69"/>
          <p:cNvSpPr txBox="1"/>
          <p:nvPr/>
        </p:nvSpPr>
        <p:spPr>
          <a:xfrm>
            <a:off x="195475" y="64925"/>
            <a:ext cx="7169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it" sz="2200" b="1" i="0" u="none" strike="noStrike" cap="none">
                <a:solidFill>
                  <a:schemeClr val="lt2"/>
                </a:solidFill>
                <a:latin typeface="Tahoma"/>
                <a:ea typeface="Tahoma"/>
                <a:cs typeface="Tahoma"/>
                <a:sym typeface="Tahoma"/>
              </a:rPr>
              <a:t>MACROTRENDS driving business Transformation </a:t>
            </a:r>
            <a:endParaRPr sz="2200" b="1" i="0" u="none" strike="noStrike" cap="none">
              <a:solidFill>
                <a:schemeClr val="lt2"/>
              </a:solidFill>
              <a:latin typeface="Tahoma"/>
              <a:ea typeface="Tahoma"/>
              <a:cs typeface="Tahoma"/>
              <a:sym typeface="Tahoma"/>
            </a:endParaRPr>
          </a:p>
        </p:txBody>
      </p:sp>
      <p:sp>
        <p:nvSpPr>
          <p:cNvPr id="2807" name="Google Shape;2807;p69"/>
          <p:cNvSpPr txBox="1"/>
          <p:nvPr/>
        </p:nvSpPr>
        <p:spPr>
          <a:xfrm>
            <a:off x="463575" y="1418450"/>
            <a:ext cx="1767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Green Transition</a:t>
            </a:r>
            <a:endParaRPr sz="2000" b="1">
              <a:solidFill>
                <a:schemeClr val="dk1"/>
              </a:solidFill>
              <a:latin typeface="Tahoma"/>
              <a:ea typeface="Tahoma"/>
              <a:cs typeface="Tahoma"/>
              <a:sym typeface="Tahoma"/>
            </a:endParaRPr>
          </a:p>
        </p:txBody>
      </p:sp>
      <p:sp>
        <p:nvSpPr>
          <p:cNvPr id="2808" name="Google Shape;2808;p69"/>
          <p:cNvSpPr txBox="1"/>
          <p:nvPr/>
        </p:nvSpPr>
        <p:spPr>
          <a:xfrm>
            <a:off x="2531000" y="1418450"/>
            <a:ext cx="1975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Economic Outlook</a:t>
            </a:r>
            <a:endParaRPr sz="2000" b="1">
              <a:solidFill>
                <a:schemeClr val="dk1"/>
              </a:solidFill>
              <a:latin typeface="Tahoma"/>
              <a:ea typeface="Tahoma"/>
              <a:cs typeface="Tahoma"/>
              <a:sym typeface="Tahoma"/>
            </a:endParaRPr>
          </a:p>
        </p:txBody>
      </p:sp>
      <p:sp>
        <p:nvSpPr>
          <p:cNvPr id="2809" name="Google Shape;2809;p69"/>
          <p:cNvSpPr txBox="1"/>
          <p:nvPr/>
        </p:nvSpPr>
        <p:spPr>
          <a:xfrm>
            <a:off x="4653775" y="2337525"/>
            <a:ext cx="2102400" cy="14775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I</a:t>
            </a:r>
            <a:r>
              <a:rPr lang="it" b="1" i="0" u="none" strike="noStrike" cap="none">
                <a:solidFill>
                  <a:srgbClr val="00FFFF"/>
                </a:solidFill>
                <a:latin typeface="Arial"/>
                <a:ea typeface="Arial"/>
                <a:cs typeface="Arial"/>
                <a:sym typeface="Arial"/>
              </a:rPr>
              <a:t>ncreased adoption of new and frontier technologies</a:t>
            </a:r>
            <a:r>
              <a:rPr lang="it" b="0" i="0" u="none" strike="noStrike" cap="none">
                <a:solidFill>
                  <a:schemeClr val="accent4"/>
                </a:solidFill>
                <a:latin typeface="Arial"/>
                <a:ea typeface="Arial"/>
                <a:cs typeface="Arial"/>
                <a:sym typeface="Arial"/>
              </a:rPr>
              <a:t> </a:t>
            </a:r>
            <a:endParaRPr>
              <a:solidFill>
                <a:srgbClr val="FFFFFF"/>
              </a:solidFill>
              <a:highlight>
                <a:srgbClr val="0F1941"/>
              </a:highlight>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i="0" u="none" strike="noStrike" cap="none">
                <a:solidFill>
                  <a:srgbClr val="00FFFF"/>
                </a:solidFill>
                <a:latin typeface="Arial"/>
                <a:ea typeface="Arial"/>
                <a:cs typeface="Arial"/>
                <a:sym typeface="Arial"/>
              </a:rPr>
              <a:t>Broadening Digital Access</a:t>
            </a:r>
            <a:endParaRPr b="0" i="0" u="none" strike="noStrike" cap="none">
              <a:solidFill>
                <a:srgbClr val="00FFFF"/>
              </a:solidFill>
              <a:latin typeface="Arial"/>
              <a:ea typeface="Arial"/>
              <a:cs typeface="Arial"/>
              <a:sym typeface="Arial"/>
            </a:endParaRPr>
          </a:p>
        </p:txBody>
      </p:sp>
      <p:sp>
        <p:nvSpPr>
          <p:cNvPr id="2810" name="Google Shape;2810;p69"/>
          <p:cNvSpPr txBox="1"/>
          <p:nvPr/>
        </p:nvSpPr>
        <p:spPr>
          <a:xfrm>
            <a:off x="2448549" y="2402525"/>
            <a:ext cx="2058300" cy="10467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Supply shortages</a:t>
            </a:r>
            <a:endParaRPr b="1">
              <a:solidFill>
                <a:srgbClr val="00FFFF"/>
              </a:solidFill>
            </a:endParaRPr>
          </a:p>
          <a:p>
            <a:pPr marL="0" marR="0" lvl="0" indent="0" algn="l"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Slower Global economic Growth</a:t>
            </a:r>
            <a:endParaRPr b="1">
              <a:solidFill>
                <a:srgbClr val="00FFFF"/>
              </a:solidFill>
            </a:endParaRPr>
          </a:p>
        </p:txBody>
      </p:sp>
      <p:sp>
        <p:nvSpPr>
          <p:cNvPr id="2811" name="Google Shape;2811;p69"/>
          <p:cNvSpPr txBox="1"/>
          <p:nvPr/>
        </p:nvSpPr>
        <p:spPr>
          <a:xfrm>
            <a:off x="271675" y="2201325"/>
            <a:ext cx="2158800" cy="16932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New Environment, Social and Governance  standards</a:t>
            </a:r>
            <a:endParaRPr b="1">
              <a:solidFill>
                <a:srgbClr val="00FFFF"/>
              </a:solidFill>
            </a:endParaRPr>
          </a:p>
          <a:p>
            <a:pPr marL="0" marR="0" lvl="0" indent="0" algn="l"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 investing into sustainable transition</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p:txBody>
      </p:sp>
      <p:sp>
        <p:nvSpPr>
          <p:cNvPr id="2812" name="Google Shape;2812;p69"/>
          <p:cNvSpPr txBox="1"/>
          <p:nvPr/>
        </p:nvSpPr>
        <p:spPr>
          <a:xfrm>
            <a:off x="6859025" y="2152875"/>
            <a:ext cx="2102400" cy="1693200"/>
          </a:xfrm>
          <a:prstGeom prst="rect">
            <a:avLst/>
          </a:prstGeom>
          <a:solidFill>
            <a:srgbClr val="0F194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 New generation</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Uncertain future </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r>
              <a:rPr lang="it" b="1">
                <a:solidFill>
                  <a:srgbClr val="00FFFF"/>
                </a:solidFill>
              </a:rPr>
              <a:t>skill shifting</a:t>
            </a:r>
            <a:endParaRPr b="1">
              <a:solidFill>
                <a:srgbClr val="00FFFF"/>
              </a:solidFill>
            </a:endParaRPr>
          </a:p>
          <a:p>
            <a:pPr marL="0" marR="0" lvl="0" indent="0" algn="ctr" rtl="0">
              <a:lnSpc>
                <a:spcPct val="100000"/>
              </a:lnSpc>
              <a:spcBef>
                <a:spcPts val="0"/>
              </a:spcBef>
              <a:spcAft>
                <a:spcPts val="0"/>
              </a:spcAft>
              <a:buClr>
                <a:srgbClr val="000000"/>
              </a:buClr>
              <a:buSzPts val="1500"/>
              <a:buFont typeface="Arial"/>
              <a:buNone/>
            </a:pPr>
            <a:endParaRPr b="1">
              <a:solidFill>
                <a:srgbClr val="00FFFF"/>
              </a:solidFill>
            </a:endParaRPr>
          </a:p>
          <a:p>
            <a:pPr marL="0" lvl="0" indent="0" algn="ctr" rtl="0">
              <a:spcBef>
                <a:spcPts val="0"/>
              </a:spcBef>
              <a:spcAft>
                <a:spcPts val="0"/>
              </a:spcAft>
              <a:buClr>
                <a:srgbClr val="000000"/>
              </a:buClr>
              <a:buSzPts val="1500"/>
              <a:buFont typeface="Arial"/>
              <a:buNone/>
            </a:pPr>
            <a:r>
              <a:rPr lang="it" b="1">
                <a:solidFill>
                  <a:srgbClr val="00FFFF"/>
                </a:solidFill>
              </a:rPr>
              <a:t>Focus on work-life balance</a:t>
            </a:r>
            <a:endParaRPr b="1">
              <a:solidFill>
                <a:srgbClr val="00FFFF"/>
              </a:solidFill>
            </a:endParaRPr>
          </a:p>
        </p:txBody>
      </p:sp>
      <p:pic>
        <p:nvPicPr>
          <p:cNvPr id="2813" name="Google Shape;2813;p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19064" y="390039"/>
            <a:ext cx="1182312" cy="1182312"/>
          </a:xfrm>
          <a:prstGeom prst="rect">
            <a:avLst/>
          </a:prstGeom>
          <a:noFill/>
          <a:ln>
            <a:noFill/>
          </a:ln>
        </p:spPr>
      </p:pic>
      <p:pic>
        <p:nvPicPr>
          <p:cNvPr id="2814" name="Google Shape;2814;p69"/>
          <p:cNvPicPr preferRelativeResize="0"/>
          <p:nvPr/>
        </p:nvPicPr>
        <p:blipFill>
          <a:blip r:embed="rId4">
            <a:alphaModFix/>
          </a:blip>
          <a:stretch>
            <a:fillRect/>
          </a:stretch>
        </p:blipFill>
        <p:spPr>
          <a:xfrm>
            <a:off x="775575" y="409700"/>
            <a:ext cx="1143000" cy="1143000"/>
          </a:xfrm>
          <a:prstGeom prst="rect">
            <a:avLst/>
          </a:prstGeom>
          <a:noFill/>
          <a:ln>
            <a:noFill/>
          </a:ln>
        </p:spPr>
      </p:pic>
      <p:pic>
        <p:nvPicPr>
          <p:cNvPr id="2815" name="Google Shape;2815;p6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827835" y="242450"/>
            <a:ext cx="1477500" cy="1477500"/>
          </a:xfrm>
          <a:prstGeom prst="rect">
            <a:avLst/>
          </a:prstGeom>
          <a:noFill/>
          <a:ln>
            <a:noFill/>
          </a:ln>
        </p:spPr>
      </p:pic>
      <p:pic>
        <p:nvPicPr>
          <p:cNvPr id="2816" name="Google Shape;2816;p6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207712" y="488938"/>
            <a:ext cx="994538" cy="994538"/>
          </a:xfrm>
          <a:prstGeom prst="rect">
            <a:avLst/>
          </a:prstGeom>
          <a:noFill/>
          <a:ln>
            <a:noFill/>
          </a:ln>
        </p:spPr>
      </p:pic>
      <p:sp>
        <p:nvSpPr>
          <p:cNvPr id="2817" name="Google Shape;2817;p69"/>
          <p:cNvSpPr txBox="1"/>
          <p:nvPr/>
        </p:nvSpPr>
        <p:spPr>
          <a:xfrm>
            <a:off x="1383750" y="4026500"/>
            <a:ext cx="1182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600">
                <a:solidFill>
                  <a:schemeClr val="lt1"/>
                </a:solidFill>
                <a:latin typeface="Tahoma"/>
                <a:ea typeface="Tahoma"/>
                <a:cs typeface="Tahoma"/>
                <a:sym typeface="Tahoma"/>
              </a:rPr>
              <a:t>23%</a:t>
            </a:r>
            <a:endParaRPr sz="3600">
              <a:solidFill>
                <a:schemeClr val="lt1"/>
              </a:solidFill>
              <a:latin typeface="Tahoma"/>
              <a:ea typeface="Tahoma"/>
              <a:cs typeface="Tahoma"/>
              <a:sym typeface="Tahoma"/>
            </a:endParaRPr>
          </a:p>
        </p:txBody>
      </p:sp>
      <p:sp>
        <p:nvSpPr>
          <p:cNvPr id="2818" name="Google Shape;2818;p69"/>
          <p:cNvSpPr txBox="1"/>
          <p:nvPr/>
        </p:nvSpPr>
        <p:spPr>
          <a:xfrm>
            <a:off x="2433775" y="4131800"/>
            <a:ext cx="165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dk1"/>
                </a:solidFill>
                <a:latin typeface="Tahoma"/>
                <a:ea typeface="Tahoma"/>
                <a:cs typeface="Tahoma"/>
                <a:sym typeface="Tahoma"/>
              </a:rPr>
              <a:t>of today’s jobs </a:t>
            </a:r>
            <a:endParaRPr sz="1300">
              <a:solidFill>
                <a:schemeClr val="dk1"/>
              </a:solidFill>
              <a:latin typeface="Tahoma"/>
              <a:ea typeface="Tahoma"/>
              <a:cs typeface="Tahoma"/>
              <a:sym typeface="Tahoma"/>
            </a:endParaRPr>
          </a:p>
          <a:p>
            <a:pPr marL="0" lvl="0" indent="0" algn="l" rtl="0">
              <a:spcBef>
                <a:spcPts val="0"/>
              </a:spcBef>
              <a:spcAft>
                <a:spcPts val="0"/>
              </a:spcAft>
              <a:buNone/>
            </a:pPr>
            <a:r>
              <a:rPr lang="it" sz="1300">
                <a:solidFill>
                  <a:schemeClr val="dk1"/>
                </a:solidFill>
                <a:latin typeface="Tahoma"/>
                <a:ea typeface="Tahoma"/>
                <a:cs typeface="Tahoma"/>
                <a:sym typeface="Tahoma"/>
              </a:rPr>
              <a:t>will change</a:t>
            </a:r>
            <a:endParaRPr sz="1300">
              <a:solidFill>
                <a:schemeClr val="dk1"/>
              </a:solidFill>
              <a:latin typeface="Tahoma"/>
              <a:ea typeface="Tahoma"/>
              <a:cs typeface="Tahoma"/>
              <a:sym typeface="Tahoma"/>
            </a:endParaRPr>
          </a:p>
        </p:txBody>
      </p:sp>
      <p:sp>
        <p:nvSpPr>
          <p:cNvPr id="2819" name="Google Shape;2819;p69"/>
          <p:cNvSpPr txBox="1"/>
          <p:nvPr/>
        </p:nvSpPr>
        <p:spPr>
          <a:xfrm>
            <a:off x="4305325" y="4023650"/>
            <a:ext cx="1182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600">
                <a:solidFill>
                  <a:schemeClr val="lt1"/>
                </a:solidFill>
                <a:latin typeface="Tahoma"/>
                <a:ea typeface="Tahoma"/>
                <a:cs typeface="Tahoma"/>
                <a:sym typeface="Tahoma"/>
              </a:rPr>
              <a:t>44%</a:t>
            </a:r>
            <a:endParaRPr sz="3600">
              <a:solidFill>
                <a:schemeClr val="lt1"/>
              </a:solidFill>
              <a:latin typeface="Tahoma"/>
              <a:ea typeface="Tahoma"/>
              <a:cs typeface="Tahoma"/>
              <a:sym typeface="Tahoma"/>
            </a:endParaRPr>
          </a:p>
        </p:txBody>
      </p:sp>
      <p:sp>
        <p:nvSpPr>
          <p:cNvPr id="2820" name="Google Shape;2820;p69"/>
          <p:cNvSpPr txBox="1"/>
          <p:nvPr/>
        </p:nvSpPr>
        <p:spPr>
          <a:xfrm>
            <a:off x="5343275" y="4084075"/>
            <a:ext cx="1975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dk1"/>
                </a:solidFill>
                <a:latin typeface="Tahoma"/>
                <a:ea typeface="Tahoma"/>
                <a:cs typeface="Tahoma"/>
                <a:sym typeface="Tahoma"/>
              </a:rPr>
              <a:t>of worker’s core skills are expected to change</a:t>
            </a:r>
            <a:endParaRPr sz="1300">
              <a:solidFill>
                <a:schemeClr val="dk1"/>
              </a:solidFill>
              <a:latin typeface="Tahoma"/>
              <a:ea typeface="Tahoma"/>
              <a:cs typeface="Tahoma"/>
              <a:sym typeface="Tahoma"/>
            </a:endParaRPr>
          </a:p>
        </p:txBody>
      </p:sp>
      <p:sp>
        <p:nvSpPr>
          <p:cNvPr id="2821" name="Google Shape;2821;p69"/>
          <p:cNvSpPr/>
          <p:nvPr/>
        </p:nvSpPr>
        <p:spPr>
          <a:xfrm>
            <a:off x="4207024" y="4142000"/>
            <a:ext cx="3142500" cy="507900"/>
          </a:xfrm>
          <a:prstGeom prst="roundRect">
            <a:avLst>
              <a:gd name="adj" fmla="val 16667"/>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sp>
        <p:nvSpPr>
          <p:cNvPr id="2822" name="Google Shape;2822;p69"/>
          <p:cNvSpPr/>
          <p:nvPr/>
        </p:nvSpPr>
        <p:spPr>
          <a:xfrm>
            <a:off x="1150325" y="4131800"/>
            <a:ext cx="2815500" cy="507900"/>
          </a:xfrm>
          <a:prstGeom prst="roundRect">
            <a:avLst>
              <a:gd name="adj" fmla="val 16667"/>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ahoma"/>
              <a:ea typeface="Tahoma"/>
              <a:cs typeface="Tahoma"/>
              <a:sym typeface="Tahoma"/>
            </a:endParaRPr>
          </a:p>
        </p:txBody>
      </p:sp>
      <p:cxnSp>
        <p:nvCxnSpPr>
          <p:cNvPr id="2823" name="Google Shape;2823;p69"/>
          <p:cNvCxnSpPr/>
          <p:nvPr/>
        </p:nvCxnSpPr>
        <p:spPr>
          <a:xfrm>
            <a:off x="2398884" y="2222600"/>
            <a:ext cx="8100" cy="1630500"/>
          </a:xfrm>
          <a:prstGeom prst="straightConnector1">
            <a:avLst/>
          </a:prstGeom>
          <a:noFill/>
          <a:ln w="19050" cap="flat" cmpd="sng">
            <a:solidFill>
              <a:schemeClr val="lt1"/>
            </a:solidFill>
            <a:prstDash val="solid"/>
            <a:round/>
            <a:headEnd type="none" w="med" len="med"/>
            <a:tailEnd type="none" w="med" len="med"/>
          </a:ln>
        </p:spPr>
      </p:cxnSp>
      <p:cxnSp>
        <p:nvCxnSpPr>
          <p:cNvPr id="2824" name="Google Shape;2824;p69"/>
          <p:cNvCxnSpPr/>
          <p:nvPr/>
        </p:nvCxnSpPr>
        <p:spPr>
          <a:xfrm>
            <a:off x="4598309" y="2222600"/>
            <a:ext cx="8100" cy="1630500"/>
          </a:xfrm>
          <a:prstGeom prst="straightConnector1">
            <a:avLst/>
          </a:prstGeom>
          <a:noFill/>
          <a:ln w="19050" cap="flat" cmpd="sng">
            <a:solidFill>
              <a:schemeClr val="lt1"/>
            </a:solidFill>
            <a:prstDash val="solid"/>
            <a:round/>
            <a:headEnd type="none" w="med" len="med"/>
            <a:tailEnd type="none" w="med" len="med"/>
          </a:ln>
        </p:spPr>
      </p:cxnSp>
      <p:cxnSp>
        <p:nvCxnSpPr>
          <p:cNvPr id="2825" name="Google Shape;2825;p69"/>
          <p:cNvCxnSpPr/>
          <p:nvPr/>
        </p:nvCxnSpPr>
        <p:spPr>
          <a:xfrm>
            <a:off x="6803559" y="2232675"/>
            <a:ext cx="8100" cy="1630500"/>
          </a:xfrm>
          <a:prstGeom prst="straightConnector1">
            <a:avLst/>
          </a:prstGeom>
          <a:noFill/>
          <a:ln w="19050" cap="flat" cmpd="sng">
            <a:solidFill>
              <a:schemeClr val="lt1"/>
            </a:solidFill>
            <a:prstDash val="solid"/>
            <a:round/>
            <a:headEnd type="none" w="med" len="med"/>
            <a:tailEnd type="none" w="med" len="med"/>
          </a:ln>
        </p:spPr>
      </p:cxnSp>
      <p:sp>
        <p:nvSpPr>
          <p:cNvPr id="2826" name="Google Shape;2826;p69"/>
          <p:cNvSpPr txBox="1"/>
          <p:nvPr/>
        </p:nvSpPr>
        <p:spPr>
          <a:xfrm>
            <a:off x="4652288" y="1384800"/>
            <a:ext cx="2105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New Technologies</a:t>
            </a:r>
            <a:endParaRPr sz="2000" b="1">
              <a:solidFill>
                <a:schemeClr val="dk1"/>
              </a:solidFill>
              <a:latin typeface="Tahoma"/>
              <a:ea typeface="Tahoma"/>
              <a:cs typeface="Tahoma"/>
              <a:sym typeface="Tahoma"/>
            </a:endParaRPr>
          </a:p>
        </p:txBody>
      </p:sp>
      <p:sp>
        <p:nvSpPr>
          <p:cNvPr id="2827" name="Google Shape;2827;p69"/>
          <p:cNvSpPr txBox="1"/>
          <p:nvPr/>
        </p:nvSpPr>
        <p:spPr>
          <a:xfrm>
            <a:off x="7009850" y="1572356"/>
            <a:ext cx="1767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000" b="1">
                <a:solidFill>
                  <a:schemeClr val="dk1"/>
                </a:solidFill>
                <a:latin typeface="Tahoma"/>
                <a:ea typeface="Tahoma"/>
                <a:cs typeface="Tahoma"/>
                <a:sym typeface="Tahoma"/>
              </a:rPr>
              <a:t>People</a:t>
            </a:r>
            <a:endParaRPr sz="2000" b="1">
              <a:solidFill>
                <a:schemeClr val="dk1"/>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sp>
        <p:nvSpPr>
          <p:cNvPr id="2832" name="Google Shape;2832;p70"/>
          <p:cNvSpPr txBox="1">
            <a:spLocks noGrp="1"/>
          </p:cNvSpPr>
          <p:nvPr>
            <p:ph type="title"/>
          </p:nvPr>
        </p:nvSpPr>
        <p:spPr>
          <a:xfrm>
            <a:off x="558109" y="1245514"/>
            <a:ext cx="3957600" cy="1593000"/>
          </a:xfrm>
          <a:prstGeom prst="rect">
            <a:avLst/>
          </a:prstGeom>
        </p:spPr>
        <p:txBody>
          <a:bodyPr spcFirstLastPara="1" wrap="square" lIns="0" tIns="10800" rIns="0" bIns="0" anchor="t" anchorCtr="0">
            <a:noAutofit/>
          </a:bodyPr>
          <a:lstStyle/>
          <a:p>
            <a:pPr marL="0" lvl="0" indent="0" algn="l" rtl="0">
              <a:spcBef>
                <a:spcPts val="0"/>
              </a:spcBef>
              <a:spcAft>
                <a:spcPts val="0"/>
              </a:spcAft>
              <a:buNone/>
            </a:pPr>
            <a:r>
              <a:rPr lang="it">
                <a:solidFill>
                  <a:schemeClr val="dk2"/>
                </a:solidFill>
              </a:rPr>
              <a:t>Generative AI</a:t>
            </a:r>
            <a:endParaRPr>
              <a:solidFill>
                <a:schemeClr val="dk2"/>
              </a:solidFill>
            </a:endParaRPr>
          </a:p>
        </p:txBody>
      </p:sp>
      <p:sp>
        <p:nvSpPr>
          <p:cNvPr id="2833" name="Google Shape;2833;p70"/>
          <p:cNvSpPr txBox="1">
            <a:spLocks noGrp="1"/>
          </p:cNvSpPr>
          <p:nvPr>
            <p:ph type="body" idx="1"/>
          </p:nvPr>
        </p:nvSpPr>
        <p:spPr>
          <a:xfrm>
            <a:off x="521725" y="1831925"/>
            <a:ext cx="3477300" cy="1090500"/>
          </a:xfrm>
          <a:prstGeom prst="rect">
            <a:avLst/>
          </a:prstGeom>
        </p:spPr>
        <p:txBody>
          <a:bodyPr spcFirstLastPara="1" wrap="square" lIns="0" tIns="35100" rIns="0" bIns="0" anchor="t" anchorCtr="0">
            <a:spAutoFit/>
          </a:bodyPr>
          <a:lstStyle/>
          <a:p>
            <a:pPr marL="0" lvl="0" indent="0" algn="l" rtl="0">
              <a:lnSpc>
                <a:spcPct val="101000"/>
              </a:lnSpc>
              <a:spcBef>
                <a:spcPts val="0"/>
              </a:spcBef>
              <a:spcAft>
                <a:spcPts val="0"/>
              </a:spcAft>
              <a:buNone/>
            </a:pPr>
            <a:r>
              <a:rPr lang="it" sz="1400" b="1"/>
              <a:t>Supercharge the productivity</a:t>
            </a:r>
            <a:endParaRPr sz="1400" b="1"/>
          </a:p>
          <a:p>
            <a:pPr marL="0" lvl="0" indent="0" algn="l" rtl="0">
              <a:lnSpc>
                <a:spcPct val="101000"/>
              </a:lnSpc>
              <a:spcBef>
                <a:spcPts val="0"/>
              </a:spcBef>
              <a:spcAft>
                <a:spcPts val="0"/>
              </a:spcAft>
              <a:buNone/>
            </a:pPr>
            <a:r>
              <a:rPr lang="it" sz="1300" b="1"/>
              <a:t> </a:t>
            </a:r>
            <a:r>
              <a:rPr lang="it" sz="1300"/>
              <a:t>across media, work, and other daily habits</a:t>
            </a:r>
            <a:endParaRPr sz="1300" b="1"/>
          </a:p>
          <a:p>
            <a:pPr marL="0" lvl="0" indent="0" algn="l" rtl="0">
              <a:lnSpc>
                <a:spcPct val="101000"/>
              </a:lnSpc>
              <a:spcBef>
                <a:spcPts val="0"/>
              </a:spcBef>
              <a:spcAft>
                <a:spcPts val="0"/>
              </a:spcAft>
              <a:buNone/>
            </a:pPr>
            <a:endParaRPr sz="1400" b="1"/>
          </a:p>
          <a:p>
            <a:pPr marL="0" lvl="0" indent="0" algn="l" rtl="0">
              <a:lnSpc>
                <a:spcPct val="101000"/>
              </a:lnSpc>
              <a:spcBef>
                <a:spcPts val="0"/>
              </a:spcBef>
              <a:spcAft>
                <a:spcPts val="0"/>
              </a:spcAft>
              <a:buNone/>
            </a:pPr>
            <a:r>
              <a:rPr lang="it" sz="1400" b="1"/>
              <a:t>Paradigm shifts</a:t>
            </a:r>
            <a:r>
              <a:rPr lang="it" sz="1400"/>
              <a:t> </a:t>
            </a:r>
            <a:endParaRPr sz="1400"/>
          </a:p>
          <a:p>
            <a:pPr marL="0" lvl="0" indent="0" algn="l" rtl="0">
              <a:lnSpc>
                <a:spcPct val="101000"/>
              </a:lnSpc>
              <a:spcBef>
                <a:spcPts val="0"/>
              </a:spcBef>
              <a:spcAft>
                <a:spcPts val="0"/>
              </a:spcAft>
              <a:buNone/>
            </a:pPr>
            <a:r>
              <a:rPr lang="it" sz="1300"/>
              <a:t>across content creation, people and enterprise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37"/>
        <p:cNvGrpSpPr/>
        <p:nvPr/>
      </p:nvGrpSpPr>
      <p:grpSpPr>
        <a:xfrm>
          <a:off x="0" y="0"/>
          <a:ext cx="0" cy="0"/>
          <a:chOff x="0" y="0"/>
          <a:chExt cx="0" cy="0"/>
        </a:xfrm>
      </p:grpSpPr>
      <p:sp>
        <p:nvSpPr>
          <p:cNvPr id="2838" name="Google Shape;2838;p71"/>
          <p:cNvSpPr txBox="1">
            <a:spLocks noGrp="1"/>
          </p:cNvSpPr>
          <p:nvPr>
            <p:ph type="title"/>
          </p:nvPr>
        </p:nvSpPr>
        <p:spPr>
          <a:xfrm>
            <a:off x="342250" y="86344"/>
            <a:ext cx="8000100" cy="384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t" sz="2200" b="1"/>
              <a:t>Artificial Intelligence </a:t>
            </a:r>
            <a:endParaRPr sz="2200" b="1"/>
          </a:p>
        </p:txBody>
      </p:sp>
      <p:pic>
        <p:nvPicPr>
          <p:cNvPr id="2839" name="Google Shape;2839;p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73044" y="517575"/>
            <a:ext cx="6284068" cy="4376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43"/>
        <p:cNvGrpSpPr/>
        <p:nvPr/>
      </p:nvGrpSpPr>
      <p:grpSpPr>
        <a:xfrm>
          <a:off x="0" y="0"/>
          <a:ext cx="0" cy="0"/>
          <a:chOff x="0" y="0"/>
          <a:chExt cx="0" cy="0"/>
        </a:xfrm>
      </p:grpSpPr>
      <p:pic>
        <p:nvPicPr>
          <p:cNvPr id="2844" name="Google Shape;2844;p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388" y="936875"/>
            <a:ext cx="8648525" cy="3269751"/>
          </a:xfrm>
          <a:prstGeom prst="rect">
            <a:avLst/>
          </a:prstGeom>
          <a:noFill/>
          <a:ln>
            <a:noFill/>
          </a:ln>
        </p:spPr>
      </p:pic>
      <p:sp>
        <p:nvSpPr>
          <p:cNvPr id="2845" name="Google Shape;2845;p72"/>
          <p:cNvSpPr txBox="1"/>
          <p:nvPr/>
        </p:nvSpPr>
        <p:spPr>
          <a:xfrm>
            <a:off x="89400" y="130175"/>
            <a:ext cx="5130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200" b="1">
                <a:solidFill>
                  <a:schemeClr val="dk2"/>
                </a:solidFill>
                <a:latin typeface="Tahoma"/>
                <a:ea typeface="Tahoma"/>
                <a:cs typeface="Tahoma"/>
                <a:sym typeface="Tahoma"/>
              </a:rPr>
              <a:t>GPT-4 vs. Human Test</a:t>
            </a:r>
            <a:endParaRPr sz="2200" b="1">
              <a:solidFill>
                <a:schemeClr val="dk2"/>
              </a:solidFill>
              <a:latin typeface="Tahoma"/>
              <a:ea typeface="Tahoma"/>
              <a:cs typeface="Tahoma"/>
              <a:sym typeface="Tahoma"/>
            </a:endParaRPr>
          </a:p>
        </p:txBody>
      </p:sp>
      <p:sp>
        <p:nvSpPr>
          <p:cNvPr id="2846" name="Google Shape;2846;p72"/>
          <p:cNvSpPr txBox="1"/>
          <p:nvPr/>
        </p:nvSpPr>
        <p:spPr>
          <a:xfrm>
            <a:off x="1131375" y="4289400"/>
            <a:ext cx="807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700"/>
              <a:t>Selected highlights only. Percentiles; 50 refers to the 50th percentile as average, and may not be the testing average for some tests. </a:t>
            </a:r>
            <a:endParaRPr sz="700"/>
          </a:p>
          <a:p>
            <a:pPr marL="0" lvl="0" indent="0" algn="l" rtl="0">
              <a:spcBef>
                <a:spcPts val="0"/>
              </a:spcBef>
              <a:spcAft>
                <a:spcPts val="0"/>
              </a:spcAft>
              <a:buNone/>
            </a:pPr>
            <a:r>
              <a:rPr lang="it" sz="700"/>
              <a:t>Alan D. Thompson. may 2023. https://lifearchitect.ai/iq-testing-ai/</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850"/>
        <p:cNvGrpSpPr/>
        <p:nvPr/>
      </p:nvGrpSpPr>
      <p:grpSpPr>
        <a:xfrm>
          <a:off x="0" y="0"/>
          <a:ext cx="0" cy="0"/>
          <a:chOff x="0" y="0"/>
          <a:chExt cx="0" cy="0"/>
        </a:xfrm>
      </p:grpSpPr>
      <p:pic>
        <p:nvPicPr>
          <p:cNvPr id="2851" name="Google Shape;2851;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642146">
            <a:off x="2420826" y="966489"/>
            <a:ext cx="1159896" cy="4880627"/>
          </a:xfrm>
          <a:prstGeom prst="rect">
            <a:avLst/>
          </a:prstGeom>
          <a:noFill/>
          <a:ln>
            <a:noFill/>
          </a:ln>
        </p:spPr>
      </p:pic>
      <p:pic>
        <p:nvPicPr>
          <p:cNvPr id="2852" name="Google Shape;2852;p7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642145">
            <a:off x="3565985" y="-404825"/>
            <a:ext cx="922731" cy="3927777"/>
          </a:xfrm>
          <a:prstGeom prst="rect">
            <a:avLst/>
          </a:prstGeom>
          <a:noFill/>
          <a:ln>
            <a:noFill/>
          </a:ln>
        </p:spPr>
      </p:pic>
      <p:pic>
        <p:nvPicPr>
          <p:cNvPr id="2853" name="Google Shape;2853;p73"/>
          <p:cNvPicPr preferRelativeResize="0"/>
          <p:nvPr/>
        </p:nvPicPr>
        <p:blipFill>
          <a:blip r:embed="rId5">
            <a:alphaModFix/>
          </a:blip>
          <a:stretch>
            <a:fillRect/>
          </a:stretch>
        </p:blipFill>
        <p:spPr>
          <a:xfrm>
            <a:off x="7410325" y="2329925"/>
            <a:ext cx="1707571" cy="1784450"/>
          </a:xfrm>
          <a:prstGeom prst="rect">
            <a:avLst/>
          </a:prstGeom>
          <a:noFill/>
          <a:ln>
            <a:noFill/>
          </a:ln>
        </p:spPr>
      </p:pic>
      <p:sp>
        <p:nvSpPr>
          <p:cNvPr id="2854" name="Google Shape;2854;p73"/>
          <p:cNvSpPr txBox="1">
            <a:spLocks noGrp="1"/>
          </p:cNvSpPr>
          <p:nvPr>
            <p:ph type="title"/>
          </p:nvPr>
        </p:nvSpPr>
        <p:spPr>
          <a:xfrm>
            <a:off x="211575" y="1058475"/>
            <a:ext cx="3148500" cy="647400"/>
          </a:xfrm>
          <a:prstGeom prst="rect">
            <a:avLst/>
          </a:prstGeom>
          <a:solidFill>
            <a:schemeClr val="dk1"/>
          </a:solidFill>
        </p:spPr>
        <p:txBody>
          <a:bodyPr spcFirstLastPara="1" wrap="square" lIns="0" tIns="0" rIns="0" bIns="0" anchor="t" anchorCtr="0">
            <a:noAutofit/>
          </a:bodyPr>
          <a:lstStyle/>
          <a:p>
            <a:pPr marL="0" lvl="0" indent="0" algn="l" rtl="0">
              <a:spcBef>
                <a:spcPts val="0"/>
              </a:spcBef>
              <a:spcAft>
                <a:spcPts val="0"/>
              </a:spcAft>
              <a:buNone/>
            </a:pPr>
            <a:r>
              <a:rPr lang="it" sz="2000" b="1"/>
              <a:t>Barriers to realizing the full market potential of </a:t>
            </a:r>
            <a:endParaRPr b="1"/>
          </a:p>
        </p:txBody>
      </p:sp>
      <p:pic>
        <p:nvPicPr>
          <p:cNvPr id="2855" name="Google Shape;2855;p73"/>
          <p:cNvPicPr preferRelativeResize="0"/>
          <p:nvPr/>
        </p:nvPicPr>
        <p:blipFill>
          <a:blip r:embed="rId6">
            <a:alphaModFix/>
          </a:blip>
          <a:stretch>
            <a:fillRect/>
          </a:stretch>
        </p:blipFill>
        <p:spPr>
          <a:xfrm>
            <a:off x="6105950" y="188182"/>
            <a:ext cx="1742825" cy="1757543"/>
          </a:xfrm>
          <a:prstGeom prst="rect">
            <a:avLst/>
          </a:prstGeom>
          <a:noFill/>
          <a:ln>
            <a:noFill/>
          </a:ln>
        </p:spPr>
      </p:pic>
      <p:pic>
        <p:nvPicPr>
          <p:cNvPr id="2856" name="Google Shape;2856;p73"/>
          <p:cNvPicPr preferRelativeResize="0"/>
          <p:nvPr/>
        </p:nvPicPr>
        <p:blipFill>
          <a:blip r:embed="rId7">
            <a:alphaModFix/>
          </a:blip>
          <a:stretch>
            <a:fillRect/>
          </a:stretch>
        </p:blipFill>
        <p:spPr>
          <a:xfrm>
            <a:off x="7058525" y="1358450"/>
            <a:ext cx="1477325" cy="1525275"/>
          </a:xfrm>
          <a:prstGeom prst="rect">
            <a:avLst/>
          </a:prstGeom>
          <a:noFill/>
          <a:ln>
            <a:noFill/>
          </a:ln>
        </p:spPr>
      </p:pic>
      <p:pic>
        <p:nvPicPr>
          <p:cNvPr id="2857" name="Google Shape;2857;p73"/>
          <p:cNvPicPr preferRelativeResize="0"/>
          <p:nvPr/>
        </p:nvPicPr>
        <p:blipFill>
          <a:blip r:embed="rId8">
            <a:alphaModFix/>
          </a:blip>
          <a:stretch>
            <a:fillRect/>
          </a:stretch>
        </p:blipFill>
        <p:spPr>
          <a:xfrm>
            <a:off x="5556600" y="1524048"/>
            <a:ext cx="1742825" cy="1784452"/>
          </a:xfrm>
          <a:prstGeom prst="rect">
            <a:avLst/>
          </a:prstGeom>
          <a:noFill/>
          <a:ln>
            <a:noFill/>
          </a:ln>
        </p:spPr>
      </p:pic>
      <p:pic>
        <p:nvPicPr>
          <p:cNvPr id="2858" name="Google Shape;2858;p73"/>
          <p:cNvPicPr preferRelativeResize="0"/>
          <p:nvPr/>
        </p:nvPicPr>
        <p:blipFill>
          <a:blip r:embed="rId9">
            <a:alphaModFix/>
          </a:blip>
          <a:stretch>
            <a:fillRect/>
          </a:stretch>
        </p:blipFill>
        <p:spPr>
          <a:xfrm>
            <a:off x="6182150" y="2704250"/>
            <a:ext cx="1596975" cy="1631118"/>
          </a:xfrm>
          <a:prstGeom prst="rect">
            <a:avLst/>
          </a:prstGeom>
          <a:noFill/>
          <a:ln>
            <a:noFill/>
          </a:ln>
        </p:spPr>
      </p:pic>
      <p:pic>
        <p:nvPicPr>
          <p:cNvPr id="2859" name="Google Shape;2859;p73"/>
          <p:cNvPicPr preferRelativeResize="0"/>
          <p:nvPr/>
        </p:nvPicPr>
        <p:blipFill>
          <a:blip r:embed="rId10">
            <a:alphaModFix/>
          </a:blip>
          <a:stretch>
            <a:fillRect/>
          </a:stretch>
        </p:blipFill>
        <p:spPr>
          <a:xfrm>
            <a:off x="4560525" y="414734"/>
            <a:ext cx="1925750" cy="1915191"/>
          </a:xfrm>
          <a:prstGeom prst="rect">
            <a:avLst/>
          </a:prstGeom>
          <a:noFill/>
          <a:ln>
            <a:noFill/>
          </a:ln>
        </p:spPr>
      </p:pic>
      <p:pic>
        <p:nvPicPr>
          <p:cNvPr id="2860" name="Google Shape;2860;p73"/>
          <p:cNvPicPr preferRelativeResize="0"/>
          <p:nvPr/>
        </p:nvPicPr>
        <p:blipFill>
          <a:blip r:embed="rId11">
            <a:alphaModFix/>
          </a:blip>
          <a:stretch>
            <a:fillRect/>
          </a:stretch>
        </p:blipFill>
        <p:spPr>
          <a:xfrm>
            <a:off x="4024350" y="1768434"/>
            <a:ext cx="1807625" cy="1818041"/>
          </a:xfrm>
          <a:prstGeom prst="rect">
            <a:avLst/>
          </a:prstGeom>
          <a:noFill/>
          <a:ln>
            <a:noFill/>
          </a:ln>
        </p:spPr>
      </p:pic>
      <p:pic>
        <p:nvPicPr>
          <p:cNvPr id="2861" name="Google Shape;2861;p73"/>
          <p:cNvPicPr preferRelativeResize="0"/>
          <p:nvPr/>
        </p:nvPicPr>
        <p:blipFill>
          <a:blip r:embed="rId12">
            <a:alphaModFix/>
          </a:blip>
          <a:stretch>
            <a:fillRect/>
          </a:stretch>
        </p:blipFill>
        <p:spPr>
          <a:xfrm>
            <a:off x="4800611" y="3035706"/>
            <a:ext cx="1742810" cy="1668864"/>
          </a:xfrm>
          <a:prstGeom prst="rect">
            <a:avLst/>
          </a:prstGeom>
          <a:noFill/>
          <a:ln>
            <a:noFill/>
          </a:ln>
        </p:spPr>
      </p:pic>
      <p:pic>
        <p:nvPicPr>
          <p:cNvPr id="2862" name="Google Shape;2862;p73"/>
          <p:cNvPicPr preferRelativeResize="0"/>
          <p:nvPr/>
        </p:nvPicPr>
        <p:blipFill>
          <a:blip r:embed="rId13">
            <a:alphaModFix/>
          </a:blip>
          <a:stretch>
            <a:fillRect/>
          </a:stretch>
        </p:blipFill>
        <p:spPr>
          <a:xfrm>
            <a:off x="3165025" y="3062175"/>
            <a:ext cx="2016950" cy="2030850"/>
          </a:xfrm>
          <a:prstGeom prst="rect">
            <a:avLst/>
          </a:prstGeom>
          <a:noFill/>
          <a:ln>
            <a:noFill/>
          </a:ln>
        </p:spPr>
      </p:pic>
      <p:sp>
        <p:nvSpPr>
          <p:cNvPr id="2863" name="Google Shape;2863;p73"/>
          <p:cNvSpPr txBox="1"/>
          <p:nvPr/>
        </p:nvSpPr>
        <p:spPr>
          <a:xfrm>
            <a:off x="6592325" y="4839300"/>
            <a:ext cx="1551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600"/>
              <a:t>Sources: Activation analysis</a:t>
            </a:r>
            <a:endParaRPr sz="600"/>
          </a:p>
        </p:txBody>
      </p:sp>
      <p:sp>
        <p:nvSpPr>
          <p:cNvPr id="2864" name="Google Shape;2864;p73"/>
          <p:cNvSpPr txBox="1"/>
          <p:nvPr/>
        </p:nvSpPr>
        <p:spPr>
          <a:xfrm>
            <a:off x="130563" y="1628325"/>
            <a:ext cx="3000000" cy="538800"/>
          </a:xfrm>
          <a:prstGeom prst="rect">
            <a:avLst/>
          </a:prstGeom>
          <a:noFill/>
          <a:ln>
            <a:noFill/>
          </a:ln>
        </p:spPr>
        <p:txBody>
          <a:bodyPr spcFirstLastPara="1" wrap="square" lIns="91425" tIns="91425" rIns="91425" bIns="91425" anchor="t" anchorCtr="0">
            <a:spAutoFit/>
          </a:bodyPr>
          <a:lstStyle/>
          <a:p>
            <a:pPr marL="0" lvl="0" indent="0" algn="l" rtl="0">
              <a:lnSpc>
                <a:spcPct val="101000"/>
              </a:lnSpc>
              <a:spcBef>
                <a:spcPts val="0"/>
              </a:spcBef>
              <a:spcAft>
                <a:spcPts val="0"/>
              </a:spcAft>
              <a:buNone/>
            </a:pPr>
            <a:r>
              <a:rPr lang="it" sz="2300" b="1">
                <a:solidFill>
                  <a:schemeClr val="dk1"/>
                </a:solidFill>
                <a:highlight>
                  <a:schemeClr val="lt1"/>
                </a:highlight>
                <a:latin typeface="Tahoma"/>
                <a:ea typeface="Tahoma"/>
                <a:cs typeface="Tahoma"/>
                <a:sym typeface="Tahoma"/>
              </a:rPr>
              <a:t>Generative AI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68"/>
        <p:cNvGrpSpPr/>
        <p:nvPr/>
      </p:nvGrpSpPr>
      <p:grpSpPr>
        <a:xfrm>
          <a:off x="0" y="0"/>
          <a:ext cx="0" cy="0"/>
          <a:chOff x="0" y="0"/>
          <a:chExt cx="0" cy="0"/>
        </a:xfrm>
      </p:grpSpPr>
      <p:sp>
        <p:nvSpPr>
          <p:cNvPr id="2869" name="Google Shape;2869;p74"/>
          <p:cNvSpPr txBox="1">
            <a:spLocks noGrp="1"/>
          </p:cNvSpPr>
          <p:nvPr>
            <p:ph type="title"/>
          </p:nvPr>
        </p:nvSpPr>
        <p:spPr>
          <a:xfrm>
            <a:off x="472750" y="1483275"/>
            <a:ext cx="3948900" cy="158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it"/>
              <a:t>Roles and Skills</a:t>
            </a: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randstad Masterbrand 2023">
  <a:themeElements>
    <a:clrScheme name="randstad masterbrand">
      <a:dk1>
        <a:srgbClr val="0F1941"/>
      </a:dk1>
      <a:lt1>
        <a:srgbClr val="FFFFFF"/>
      </a:lt1>
      <a:dk2>
        <a:srgbClr val="2175D9"/>
      </a:dk2>
      <a:lt2>
        <a:srgbClr val="F7F5F0"/>
      </a:lt2>
      <a:accent1>
        <a:srgbClr val="0F1941"/>
      </a:accent1>
      <a:accent2>
        <a:srgbClr val="2175D9"/>
      </a:accent2>
      <a:accent3>
        <a:srgbClr val="00D7FF"/>
      </a:accent3>
      <a:accent4>
        <a:srgbClr val="6F758D"/>
      </a:accent4>
      <a:accent5>
        <a:srgbClr val="7AACE8"/>
      </a:accent5>
      <a:accent6>
        <a:srgbClr val="404767"/>
      </a:accent6>
      <a:hlink>
        <a:srgbClr val="4E90E1"/>
      </a:hlink>
      <a:folHlink>
        <a:srgbClr val="A6C8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1050</Words>
  <Application>Microsoft Office PowerPoint</Application>
  <PresentationFormat>Presentazione su schermo (16:9)</PresentationFormat>
  <Paragraphs>184</Paragraphs>
  <Slides>20</Slides>
  <Notes>20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Arial</vt:lpstr>
      <vt:lpstr>Tahoma</vt:lpstr>
      <vt:lpstr>Calibri</vt:lpstr>
      <vt:lpstr>Georgia</vt:lpstr>
      <vt:lpstr>randstad Masterbrand 2023</vt:lpstr>
      <vt:lpstr>Human Innovation &amp; Artificial Intelligence</vt:lpstr>
      <vt:lpstr>Megatrends</vt:lpstr>
      <vt:lpstr>Presentazione standard di PowerPoint</vt:lpstr>
      <vt:lpstr>Presentazione standard di PowerPoint</vt:lpstr>
      <vt:lpstr>Generative AI</vt:lpstr>
      <vt:lpstr>Artificial Intelligence </vt:lpstr>
      <vt:lpstr>Presentazione standard di PowerPoint</vt:lpstr>
      <vt:lpstr>Barriers to realizing the full market potential of </vt:lpstr>
      <vt:lpstr> Roles and Skills </vt:lpstr>
      <vt:lpstr>Using generative AI in few functions could drive most of the technology’s impact across potential corporate use cases.</vt:lpstr>
      <vt:lpstr>Presentazione standard di PowerPoint</vt:lpstr>
      <vt:lpstr>Presentazione standard di PowerPoint</vt:lpstr>
      <vt:lpstr>Presentazione standard di PowerPoint</vt:lpstr>
      <vt:lpstr>Presentazione standard di PowerPoint</vt:lpstr>
      <vt:lpstr>Presentazione standard di PowerPoint</vt:lpstr>
      <vt:lpstr>Talent Space</vt:lpstr>
      <vt:lpstr>Talent Space : a Human Innovation Lab</vt:lpstr>
      <vt:lpstr>Presentazione standard di PowerPoint</vt:lpstr>
      <vt:lpstr>thank      you.</vt:lpstr>
      <vt:lpstr>Human Innovation &amp; Artificial Intelligence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Innovation &amp; Artificial Intelligence</dc:title>
  <dc:creator>Antonluca Emiliano Fallica</dc:creator>
  <cp:lastModifiedBy>Antonluca Emiliano Fallica</cp:lastModifiedBy>
  <cp:revision>5</cp:revision>
  <dcterms:modified xsi:type="dcterms:W3CDTF">2024-01-26T09:48:46Z</dcterms:modified>
</cp:coreProperties>
</file>